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1" r:id="rId5"/>
    <p:sldId id="265" r:id="rId6"/>
    <p:sldId id="260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82E3"/>
    <a:srgbClr val="8F8F91"/>
    <a:srgbClr val="287EE5"/>
    <a:srgbClr val="2879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DF762E-1CCF-4655-AC61-5D4227383F3C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1_2" csCatId="accent1" phldr="1"/>
      <dgm:spPr/>
    </dgm:pt>
    <dgm:pt modelId="{A5D7B07B-116F-472A-90BB-8A1377C9C61A}">
      <dgm:prSet phldrT="[Text]"/>
      <dgm:spPr/>
      <dgm:t>
        <a:bodyPr/>
        <a:lstStyle/>
        <a:p>
          <a:r>
            <a:rPr lang="bs-Latn-BA" b="1" dirty="0">
              <a:solidFill>
                <a:srgbClr val="2882E3"/>
              </a:solidFill>
              <a:latin typeface="Gilroy"/>
            </a:rPr>
            <a:t>Domaćinstva</a:t>
          </a:r>
          <a:endParaRPr lang="en-US" b="1" dirty="0">
            <a:solidFill>
              <a:srgbClr val="2882E3"/>
            </a:solidFill>
            <a:latin typeface="Gilroy"/>
          </a:endParaRPr>
        </a:p>
      </dgm:t>
    </dgm:pt>
    <dgm:pt modelId="{DD5E09FA-1159-4BA2-9C6C-B2D9584433E8}" type="parTrans" cxnId="{E90D0831-5D6D-462C-9DF6-C1A82863B1D8}">
      <dgm:prSet/>
      <dgm:spPr/>
      <dgm:t>
        <a:bodyPr/>
        <a:lstStyle/>
        <a:p>
          <a:endParaRPr lang="en-US"/>
        </a:p>
      </dgm:t>
    </dgm:pt>
    <dgm:pt modelId="{91221767-0D7A-42D7-93DD-829A56B214D8}" type="sibTrans" cxnId="{E90D0831-5D6D-462C-9DF6-C1A82863B1D8}">
      <dgm:prSet/>
      <dgm:spPr/>
      <dgm:t>
        <a:bodyPr/>
        <a:lstStyle/>
        <a:p>
          <a:endParaRPr lang="en-US"/>
        </a:p>
      </dgm:t>
    </dgm:pt>
    <dgm:pt modelId="{D96ABEF8-1A0B-4494-98EB-79B3116578FA}">
      <dgm:prSet phldrT="[Text]"/>
      <dgm:spPr/>
      <dgm:t>
        <a:bodyPr/>
        <a:lstStyle/>
        <a:p>
          <a:r>
            <a:rPr lang="bs-Latn-BA" b="1" dirty="0">
              <a:solidFill>
                <a:srgbClr val="2882E3"/>
              </a:solidFill>
              <a:latin typeface="Gilroy"/>
            </a:rPr>
            <a:t>Kompanije</a:t>
          </a:r>
          <a:endParaRPr lang="en-US" b="1" dirty="0">
            <a:solidFill>
              <a:srgbClr val="2882E3"/>
            </a:solidFill>
            <a:latin typeface="Gilroy"/>
          </a:endParaRPr>
        </a:p>
      </dgm:t>
    </dgm:pt>
    <dgm:pt modelId="{3355F13C-C0B7-49A3-8B2E-7F52FC75D999}" type="parTrans" cxnId="{971DED5B-226C-4717-8AD6-7A13FF433B60}">
      <dgm:prSet/>
      <dgm:spPr/>
      <dgm:t>
        <a:bodyPr/>
        <a:lstStyle/>
        <a:p>
          <a:endParaRPr lang="en-US"/>
        </a:p>
      </dgm:t>
    </dgm:pt>
    <dgm:pt modelId="{C2D0505D-FAC6-47C3-B928-39A93C2E28BD}" type="sibTrans" cxnId="{971DED5B-226C-4717-8AD6-7A13FF433B60}">
      <dgm:prSet/>
      <dgm:spPr/>
      <dgm:t>
        <a:bodyPr/>
        <a:lstStyle/>
        <a:p>
          <a:endParaRPr lang="en-US"/>
        </a:p>
      </dgm:t>
    </dgm:pt>
    <dgm:pt modelId="{53F034D9-EC3A-481D-A2A5-39974D5D901D}" type="pres">
      <dgm:prSet presAssocID="{32DF762E-1CCF-4655-AC61-5D4227383F3C}" presName="Name0" presStyleCnt="0">
        <dgm:presLayoutVars>
          <dgm:dir/>
          <dgm:resizeHandles val="exact"/>
        </dgm:presLayoutVars>
      </dgm:prSet>
      <dgm:spPr/>
    </dgm:pt>
    <dgm:pt modelId="{C52D7B0D-577A-4498-B3A8-71FDB3B639E5}" type="pres">
      <dgm:prSet presAssocID="{A5D7B07B-116F-472A-90BB-8A1377C9C61A}" presName="composite" presStyleCnt="0"/>
      <dgm:spPr/>
    </dgm:pt>
    <dgm:pt modelId="{3851C7BA-5554-4449-BC5E-C3324254DCA9}" type="pres">
      <dgm:prSet presAssocID="{A5D7B07B-116F-472A-90BB-8A1377C9C61A}" presName="bgChev" presStyleLbl="node1" presStyleIdx="0" presStyleCnt="2"/>
      <dgm:spPr>
        <a:solidFill>
          <a:srgbClr val="2882E3"/>
        </a:solidFill>
      </dgm:spPr>
    </dgm:pt>
    <dgm:pt modelId="{19026DB2-15B9-45E4-AFAE-31C2D51F67FC}" type="pres">
      <dgm:prSet presAssocID="{A5D7B07B-116F-472A-90BB-8A1377C9C61A}" presName="txNode" presStyleLbl="fgAcc1" presStyleIdx="0" presStyleCnt="2">
        <dgm:presLayoutVars>
          <dgm:bulletEnabled val="1"/>
        </dgm:presLayoutVars>
      </dgm:prSet>
      <dgm:spPr/>
    </dgm:pt>
    <dgm:pt modelId="{E410E56F-294E-4365-B0FD-23443DC36901}" type="pres">
      <dgm:prSet presAssocID="{91221767-0D7A-42D7-93DD-829A56B214D8}" presName="compositeSpace" presStyleCnt="0"/>
      <dgm:spPr/>
    </dgm:pt>
    <dgm:pt modelId="{1D78CB2F-66FE-4930-B183-A04A928A7DFB}" type="pres">
      <dgm:prSet presAssocID="{D96ABEF8-1A0B-4494-98EB-79B3116578FA}" presName="composite" presStyleCnt="0"/>
      <dgm:spPr/>
    </dgm:pt>
    <dgm:pt modelId="{52E59B9F-47B4-4F2E-BA97-CDBFE4CA7813}" type="pres">
      <dgm:prSet presAssocID="{D96ABEF8-1A0B-4494-98EB-79B3116578FA}" presName="bgChev" presStyleLbl="node1" presStyleIdx="1" presStyleCnt="2"/>
      <dgm:spPr>
        <a:solidFill>
          <a:srgbClr val="2882E3"/>
        </a:solidFill>
      </dgm:spPr>
    </dgm:pt>
    <dgm:pt modelId="{FE1275DD-123B-43DD-AA0B-CB7A98D6D864}" type="pres">
      <dgm:prSet presAssocID="{D96ABEF8-1A0B-4494-98EB-79B3116578FA}" presName="txNode" presStyleLbl="fgAcc1" presStyleIdx="1" presStyleCnt="2">
        <dgm:presLayoutVars>
          <dgm:bulletEnabled val="1"/>
        </dgm:presLayoutVars>
      </dgm:prSet>
      <dgm:spPr/>
    </dgm:pt>
  </dgm:ptLst>
  <dgm:cxnLst>
    <dgm:cxn modelId="{DA27C110-AA77-41AA-888B-2184869976CF}" type="presOf" srcId="{D96ABEF8-1A0B-4494-98EB-79B3116578FA}" destId="{FE1275DD-123B-43DD-AA0B-CB7A98D6D864}" srcOrd="0" destOrd="0" presId="urn:microsoft.com/office/officeart/2005/8/layout/chevronAccent+Icon"/>
    <dgm:cxn modelId="{E90D0831-5D6D-462C-9DF6-C1A82863B1D8}" srcId="{32DF762E-1CCF-4655-AC61-5D4227383F3C}" destId="{A5D7B07B-116F-472A-90BB-8A1377C9C61A}" srcOrd="0" destOrd="0" parTransId="{DD5E09FA-1159-4BA2-9C6C-B2D9584433E8}" sibTransId="{91221767-0D7A-42D7-93DD-829A56B214D8}"/>
    <dgm:cxn modelId="{71D5393A-3A39-4405-9DAB-6356423764C3}" type="presOf" srcId="{32DF762E-1CCF-4655-AC61-5D4227383F3C}" destId="{53F034D9-EC3A-481D-A2A5-39974D5D901D}" srcOrd="0" destOrd="0" presId="urn:microsoft.com/office/officeart/2005/8/layout/chevronAccent+Icon"/>
    <dgm:cxn modelId="{971DED5B-226C-4717-8AD6-7A13FF433B60}" srcId="{32DF762E-1CCF-4655-AC61-5D4227383F3C}" destId="{D96ABEF8-1A0B-4494-98EB-79B3116578FA}" srcOrd="1" destOrd="0" parTransId="{3355F13C-C0B7-49A3-8B2E-7F52FC75D999}" sibTransId="{C2D0505D-FAC6-47C3-B928-39A93C2E28BD}"/>
    <dgm:cxn modelId="{CDDD05AE-EBCA-429A-9259-8D3DE3C18D6B}" type="presOf" srcId="{A5D7B07B-116F-472A-90BB-8A1377C9C61A}" destId="{19026DB2-15B9-45E4-AFAE-31C2D51F67FC}" srcOrd="0" destOrd="0" presId="urn:microsoft.com/office/officeart/2005/8/layout/chevronAccent+Icon"/>
    <dgm:cxn modelId="{69B453E8-C6DC-45F6-9D0F-E81472A0F1BC}" type="presParOf" srcId="{53F034D9-EC3A-481D-A2A5-39974D5D901D}" destId="{C52D7B0D-577A-4498-B3A8-71FDB3B639E5}" srcOrd="0" destOrd="0" presId="urn:microsoft.com/office/officeart/2005/8/layout/chevronAccent+Icon"/>
    <dgm:cxn modelId="{489222C1-874D-482C-BC80-659EB2518D1C}" type="presParOf" srcId="{C52D7B0D-577A-4498-B3A8-71FDB3B639E5}" destId="{3851C7BA-5554-4449-BC5E-C3324254DCA9}" srcOrd="0" destOrd="0" presId="urn:microsoft.com/office/officeart/2005/8/layout/chevronAccent+Icon"/>
    <dgm:cxn modelId="{FF9A8D4B-412E-4E76-8935-C8592CB4E70D}" type="presParOf" srcId="{C52D7B0D-577A-4498-B3A8-71FDB3B639E5}" destId="{19026DB2-15B9-45E4-AFAE-31C2D51F67FC}" srcOrd="1" destOrd="0" presId="urn:microsoft.com/office/officeart/2005/8/layout/chevronAccent+Icon"/>
    <dgm:cxn modelId="{C4B817F5-CCE8-4AA4-8DD8-F9854DAF1E39}" type="presParOf" srcId="{53F034D9-EC3A-481D-A2A5-39974D5D901D}" destId="{E410E56F-294E-4365-B0FD-23443DC36901}" srcOrd="1" destOrd="0" presId="urn:microsoft.com/office/officeart/2005/8/layout/chevronAccent+Icon"/>
    <dgm:cxn modelId="{6A39F46C-3BCA-4500-9F7F-E93E2E3A659A}" type="presParOf" srcId="{53F034D9-EC3A-481D-A2A5-39974D5D901D}" destId="{1D78CB2F-66FE-4930-B183-A04A928A7DFB}" srcOrd="2" destOrd="0" presId="urn:microsoft.com/office/officeart/2005/8/layout/chevronAccent+Icon"/>
    <dgm:cxn modelId="{FE2B3941-A18E-4BC6-B14A-5264797D6343}" type="presParOf" srcId="{1D78CB2F-66FE-4930-B183-A04A928A7DFB}" destId="{52E59B9F-47B4-4F2E-BA97-CDBFE4CA7813}" srcOrd="0" destOrd="0" presId="urn:microsoft.com/office/officeart/2005/8/layout/chevronAccent+Icon"/>
    <dgm:cxn modelId="{C946A8F9-7CB2-45AC-A4BE-301233AF0293}" type="presParOf" srcId="{1D78CB2F-66FE-4930-B183-A04A928A7DFB}" destId="{FE1275DD-123B-43DD-AA0B-CB7A98D6D864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492412-6F3A-46C7-9080-8583688B47D9}" type="doc">
      <dgm:prSet loTypeId="urn:microsoft.com/office/officeart/2005/8/layout/list1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434CD3-5076-44F0-9DC5-D9BDBDB8412B}">
      <dgm:prSet phldrT="[Text]"/>
      <dgm:spPr>
        <a:solidFill>
          <a:srgbClr val="2882E3"/>
        </a:solidFill>
      </dgm:spPr>
      <dgm:t>
        <a:bodyPr/>
        <a:lstStyle/>
        <a:p>
          <a:r>
            <a:rPr lang="bs-Latn-BA" b="1" dirty="0">
              <a:latin typeface="Gilroy"/>
            </a:rPr>
            <a:t>Ušteda</a:t>
          </a:r>
          <a:r>
            <a:rPr lang="bs-Latn-BA" dirty="0">
              <a:latin typeface="Gilroy"/>
            </a:rPr>
            <a:t>– oko 300 kWh na godišnjem nivou</a:t>
          </a:r>
          <a:endParaRPr lang="en-US" dirty="0">
            <a:latin typeface="Gilroy"/>
          </a:endParaRPr>
        </a:p>
      </dgm:t>
    </dgm:pt>
    <dgm:pt modelId="{62CE1040-12DA-48DE-86CD-724A2266DF46}" type="parTrans" cxnId="{F092EEA7-81DA-4C10-A73F-863091A4795C}">
      <dgm:prSet/>
      <dgm:spPr/>
      <dgm:t>
        <a:bodyPr/>
        <a:lstStyle/>
        <a:p>
          <a:endParaRPr lang="en-US"/>
        </a:p>
      </dgm:t>
    </dgm:pt>
    <dgm:pt modelId="{4E1A1B14-3895-4E4B-994E-BA6618EA3713}" type="sibTrans" cxnId="{F092EEA7-81DA-4C10-A73F-863091A4795C}">
      <dgm:prSet/>
      <dgm:spPr/>
      <dgm:t>
        <a:bodyPr/>
        <a:lstStyle/>
        <a:p>
          <a:endParaRPr lang="en-US"/>
        </a:p>
      </dgm:t>
    </dgm:pt>
    <dgm:pt modelId="{CA8ACB3B-1A87-4A3C-A12C-B938C1519B5B}">
      <dgm:prSet phldrT="[Text]"/>
      <dgm:spPr>
        <a:solidFill>
          <a:srgbClr val="2882E3"/>
        </a:solidFill>
      </dgm:spPr>
      <dgm:t>
        <a:bodyPr/>
        <a:lstStyle/>
        <a:p>
          <a:r>
            <a:rPr lang="bs-Latn-BA" b="1" dirty="0">
              <a:latin typeface="Gilroy"/>
            </a:rPr>
            <a:t>Inovativan</a:t>
          </a:r>
          <a:r>
            <a:rPr lang="bs-Latn-BA" dirty="0">
              <a:latin typeface="Gilroy"/>
            </a:rPr>
            <a:t> – ne postoji sličan sistem na domaćem tržištu </a:t>
          </a:r>
          <a:endParaRPr lang="en-US" dirty="0">
            <a:latin typeface="Gilroy"/>
          </a:endParaRPr>
        </a:p>
      </dgm:t>
    </dgm:pt>
    <dgm:pt modelId="{7E123573-F77D-4F82-966F-4A57FD50B82B}" type="parTrans" cxnId="{0667D9BC-D730-49A0-9799-B19EB2935216}">
      <dgm:prSet/>
      <dgm:spPr/>
      <dgm:t>
        <a:bodyPr/>
        <a:lstStyle/>
        <a:p>
          <a:endParaRPr lang="en-US"/>
        </a:p>
      </dgm:t>
    </dgm:pt>
    <dgm:pt modelId="{BBD554C2-61B8-4163-8631-659433CC5803}" type="sibTrans" cxnId="{0667D9BC-D730-49A0-9799-B19EB2935216}">
      <dgm:prSet/>
      <dgm:spPr/>
      <dgm:t>
        <a:bodyPr/>
        <a:lstStyle/>
        <a:p>
          <a:endParaRPr lang="en-US"/>
        </a:p>
      </dgm:t>
    </dgm:pt>
    <dgm:pt modelId="{DD1E6AAC-57E1-47C7-84E7-63F7CEC18D4A}">
      <dgm:prSet phldrT="[Text]"/>
      <dgm:spPr>
        <a:solidFill>
          <a:srgbClr val="2882E3"/>
        </a:solidFill>
      </dgm:spPr>
      <dgm:t>
        <a:bodyPr/>
        <a:lstStyle/>
        <a:p>
          <a:r>
            <a:rPr lang="bs-Latn-BA" b="1" dirty="0">
              <a:latin typeface="Gilroy"/>
            </a:rPr>
            <a:t>Drugačiji</a:t>
          </a:r>
          <a:r>
            <a:rPr lang="bs-Latn-BA" dirty="0">
              <a:latin typeface="Gilroy"/>
            </a:rPr>
            <a:t> – olakšava život i čini ga zabavnijim i efikasnijim</a:t>
          </a:r>
          <a:endParaRPr lang="en-US" dirty="0">
            <a:latin typeface="Gilroy"/>
          </a:endParaRPr>
        </a:p>
      </dgm:t>
    </dgm:pt>
    <dgm:pt modelId="{F8908994-09CE-494E-AD0D-A6C29721FA53}" type="parTrans" cxnId="{5C09CE58-22EC-4D0A-A43E-888C51D019E2}">
      <dgm:prSet/>
      <dgm:spPr/>
      <dgm:t>
        <a:bodyPr/>
        <a:lstStyle/>
        <a:p>
          <a:endParaRPr lang="en-US"/>
        </a:p>
      </dgm:t>
    </dgm:pt>
    <dgm:pt modelId="{EDF6F90A-3EA9-4F53-9A9F-9C296707802D}" type="sibTrans" cxnId="{5C09CE58-22EC-4D0A-A43E-888C51D019E2}">
      <dgm:prSet/>
      <dgm:spPr/>
      <dgm:t>
        <a:bodyPr/>
        <a:lstStyle/>
        <a:p>
          <a:endParaRPr lang="en-US"/>
        </a:p>
      </dgm:t>
    </dgm:pt>
    <dgm:pt modelId="{5943BB89-66EB-42A0-9F98-294DDCBEF09A}">
      <dgm:prSet phldrT="[Text]"/>
      <dgm:spPr>
        <a:solidFill>
          <a:srgbClr val="2882E3"/>
        </a:solidFill>
      </dgm:spPr>
      <dgm:t>
        <a:bodyPr/>
        <a:lstStyle/>
        <a:p>
          <a:r>
            <a:rPr lang="bs-Latn-BA" b="1" dirty="0">
              <a:latin typeface="Gilroy"/>
            </a:rPr>
            <a:t>Siguran</a:t>
          </a:r>
          <a:r>
            <a:rPr lang="bs-Latn-BA" dirty="0">
              <a:latin typeface="Gilroy"/>
            </a:rPr>
            <a:t> – smanjuje mogućnost od nesreća (požar, eksplozija, i sl.)</a:t>
          </a:r>
          <a:endParaRPr lang="en-US" dirty="0">
            <a:latin typeface="Gilroy"/>
          </a:endParaRPr>
        </a:p>
      </dgm:t>
    </dgm:pt>
    <dgm:pt modelId="{AAE88D88-888C-40D1-8BBE-493FC5BEB1B2}" type="parTrans" cxnId="{882355A1-AB54-461A-94EC-33E1D77A5C1E}">
      <dgm:prSet/>
      <dgm:spPr/>
      <dgm:t>
        <a:bodyPr/>
        <a:lstStyle/>
        <a:p>
          <a:endParaRPr lang="en-US"/>
        </a:p>
      </dgm:t>
    </dgm:pt>
    <dgm:pt modelId="{34DC0619-6178-4CE1-8A51-6399FE9A3AB0}" type="sibTrans" cxnId="{882355A1-AB54-461A-94EC-33E1D77A5C1E}">
      <dgm:prSet/>
      <dgm:spPr/>
      <dgm:t>
        <a:bodyPr/>
        <a:lstStyle/>
        <a:p>
          <a:endParaRPr lang="en-US"/>
        </a:p>
      </dgm:t>
    </dgm:pt>
    <dgm:pt modelId="{EBD07E59-B1B7-4C96-9A35-B0E435C575AD}">
      <dgm:prSet phldrT="[Text]"/>
      <dgm:spPr>
        <a:solidFill>
          <a:srgbClr val="2882E3"/>
        </a:solidFill>
      </dgm:spPr>
      <dgm:t>
        <a:bodyPr/>
        <a:lstStyle/>
        <a:p>
          <a:r>
            <a:rPr lang="bs-Latn-BA" b="1" dirty="0">
              <a:latin typeface="Gilroy"/>
            </a:rPr>
            <a:t>Prihodi</a:t>
          </a:r>
          <a:r>
            <a:rPr lang="bs-Latn-BA" dirty="0">
              <a:latin typeface="Gilroy"/>
            </a:rPr>
            <a:t> – pretplata na uređaj, naplaćivanje posebnih mogućnosti</a:t>
          </a:r>
          <a:endParaRPr lang="en-US" dirty="0">
            <a:latin typeface="Gilroy"/>
          </a:endParaRPr>
        </a:p>
      </dgm:t>
    </dgm:pt>
    <dgm:pt modelId="{68D130B4-00AB-4BF0-B9D8-4306D550F7C8}" type="parTrans" cxnId="{4D1671A2-004B-4715-9A72-E12C14BBE4BB}">
      <dgm:prSet/>
      <dgm:spPr/>
      <dgm:t>
        <a:bodyPr/>
        <a:lstStyle/>
        <a:p>
          <a:endParaRPr lang="en-US"/>
        </a:p>
      </dgm:t>
    </dgm:pt>
    <dgm:pt modelId="{4CCA8854-CA4F-4A1B-A2E9-849F20CB505F}" type="sibTrans" cxnId="{4D1671A2-004B-4715-9A72-E12C14BBE4BB}">
      <dgm:prSet/>
      <dgm:spPr/>
      <dgm:t>
        <a:bodyPr/>
        <a:lstStyle/>
        <a:p>
          <a:endParaRPr lang="en-US"/>
        </a:p>
      </dgm:t>
    </dgm:pt>
    <dgm:pt modelId="{29E75E00-BE31-4300-9ADC-72C24C7F0B88}" type="pres">
      <dgm:prSet presAssocID="{CA492412-6F3A-46C7-9080-8583688B47D9}" presName="linear" presStyleCnt="0">
        <dgm:presLayoutVars>
          <dgm:dir/>
          <dgm:animLvl val="lvl"/>
          <dgm:resizeHandles val="exact"/>
        </dgm:presLayoutVars>
      </dgm:prSet>
      <dgm:spPr/>
    </dgm:pt>
    <dgm:pt modelId="{4B6B4925-7303-4A66-A84A-DA1AA2320180}" type="pres">
      <dgm:prSet presAssocID="{6A434CD3-5076-44F0-9DC5-D9BDBDB8412B}" presName="parentLin" presStyleCnt="0"/>
      <dgm:spPr/>
    </dgm:pt>
    <dgm:pt modelId="{6A7566E1-B69E-4F06-A2BF-6B1EE0CE7107}" type="pres">
      <dgm:prSet presAssocID="{6A434CD3-5076-44F0-9DC5-D9BDBDB8412B}" presName="parentLeftMargin" presStyleLbl="node1" presStyleIdx="0" presStyleCnt="5"/>
      <dgm:spPr/>
    </dgm:pt>
    <dgm:pt modelId="{0CE0567C-6A71-471A-AB26-26D8029D29F9}" type="pres">
      <dgm:prSet presAssocID="{6A434CD3-5076-44F0-9DC5-D9BDBDB8412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9BD0943-1816-45EE-9D52-50FB112E5FD2}" type="pres">
      <dgm:prSet presAssocID="{6A434CD3-5076-44F0-9DC5-D9BDBDB8412B}" presName="negativeSpace" presStyleCnt="0"/>
      <dgm:spPr/>
    </dgm:pt>
    <dgm:pt modelId="{91B7172F-F9F1-44CB-9FD9-FC5F39237429}" type="pres">
      <dgm:prSet presAssocID="{6A434CD3-5076-44F0-9DC5-D9BDBDB8412B}" presName="childText" presStyleLbl="conFgAcc1" presStyleIdx="0" presStyleCnt="5" custScaleX="79216">
        <dgm:presLayoutVars>
          <dgm:bulletEnabled val="1"/>
        </dgm:presLayoutVars>
      </dgm:prSet>
      <dgm:spPr/>
    </dgm:pt>
    <dgm:pt modelId="{E6824109-A512-4C9B-A19A-6635223C4F57}" type="pres">
      <dgm:prSet presAssocID="{4E1A1B14-3895-4E4B-994E-BA6618EA3713}" presName="spaceBetweenRectangles" presStyleCnt="0"/>
      <dgm:spPr/>
    </dgm:pt>
    <dgm:pt modelId="{E0613E34-1BC9-4CC8-800D-81B8BF5737B0}" type="pres">
      <dgm:prSet presAssocID="{CA8ACB3B-1A87-4A3C-A12C-B938C1519B5B}" presName="parentLin" presStyleCnt="0"/>
      <dgm:spPr/>
    </dgm:pt>
    <dgm:pt modelId="{9C96F3B8-3FAB-47DE-8658-566EBE0C1A0D}" type="pres">
      <dgm:prSet presAssocID="{CA8ACB3B-1A87-4A3C-A12C-B938C1519B5B}" presName="parentLeftMargin" presStyleLbl="node1" presStyleIdx="0" presStyleCnt="5"/>
      <dgm:spPr/>
    </dgm:pt>
    <dgm:pt modelId="{E63DC053-01F2-4825-9E32-BF5405AE4AFF}" type="pres">
      <dgm:prSet presAssocID="{CA8ACB3B-1A87-4A3C-A12C-B938C1519B5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75216AC-B449-4C85-9B2A-FE6F3BCCD660}" type="pres">
      <dgm:prSet presAssocID="{CA8ACB3B-1A87-4A3C-A12C-B938C1519B5B}" presName="negativeSpace" presStyleCnt="0"/>
      <dgm:spPr/>
    </dgm:pt>
    <dgm:pt modelId="{E0B32FCB-F1E6-4F77-95C5-E492238C86A3}" type="pres">
      <dgm:prSet presAssocID="{CA8ACB3B-1A87-4A3C-A12C-B938C1519B5B}" presName="childText" presStyleLbl="conFgAcc1" presStyleIdx="1" presStyleCnt="5" custScaleX="79811">
        <dgm:presLayoutVars>
          <dgm:bulletEnabled val="1"/>
        </dgm:presLayoutVars>
      </dgm:prSet>
      <dgm:spPr/>
    </dgm:pt>
    <dgm:pt modelId="{F52BF71A-71E9-4035-B105-995F5E189AD3}" type="pres">
      <dgm:prSet presAssocID="{BBD554C2-61B8-4163-8631-659433CC5803}" presName="spaceBetweenRectangles" presStyleCnt="0"/>
      <dgm:spPr/>
    </dgm:pt>
    <dgm:pt modelId="{C9DF520C-7FE4-4C77-AD41-702ED9839472}" type="pres">
      <dgm:prSet presAssocID="{DD1E6AAC-57E1-47C7-84E7-63F7CEC18D4A}" presName="parentLin" presStyleCnt="0"/>
      <dgm:spPr/>
    </dgm:pt>
    <dgm:pt modelId="{B0C04851-42FE-4DC2-94DF-98383FEBD384}" type="pres">
      <dgm:prSet presAssocID="{DD1E6AAC-57E1-47C7-84E7-63F7CEC18D4A}" presName="parentLeftMargin" presStyleLbl="node1" presStyleIdx="1" presStyleCnt="5"/>
      <dgm:spPr/>
    </dgm:pt>
    <dgm:pt modelId="{D0883EE5-C0BF-4A16-97F0-BFC805214820}" type="pres">
      <dgm:prSet presAssocID="{DD1E6AAC-57E1-47C7-84E7-63F7CEC18D4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F1D8627-382B-4CF5-AC8A-0F4F3C262AED}" type="pres">
      <dgm:prSet presAssocID="{DD1E6AAC-57E1-47C7-84E7-63F7CEC18D4A}" presName="negativeSpace" presStyleCnt="0"/>
      <dgm:spPr/>
    </dgm:pt>
    <dgm:pt modelId="{666190DA-9CE5-445B-8801-4E45E2943957}" type="pres">
      <dgm:prSet presAssocID="{DD1E6AAC-57E1-47C7-84E7-63F7CEC18D4A}" presName="childText" presStyleLbl="conFgAcc1" presStyleIdx="2" presStyleCnt="5" custScaleX="80230">
        <dgm:presLayoutVars>
          <dgm:bulletEnabled val="1"/>
        </dgm:presLayoutVars>
      </dgm:prSet>
      <dgm:spPr/>
    </dgm:pt>
    <dgm:pt modelId="{42BA9561-B903-4BDD-B5AA-79C227D1ECFE}" type="pres">
      <dgm:prSet presAssocID="{EDF6F90A-3EA9-4F53-9A9F-9C296707802D}" presName="spaceBetweenRectangles" presStyleCnt="0"/>
      <dgm:spPr/>
    </dgm:pt>
    <dgm:pt modelId="{353FB4DD-350D-4AD2-845B-9A79084CE572}" type="pres">
      <dgm:prSet presAssocID="{5943BB89-66EB-42A0-9F98-294DDCBEF09A}" presName="parentLin" presStyleCnt="0"/>
      <dgm:spPr/>
    </dgm:pt>
    <dgm:pt modelId="{8A1B8DC9-EF26-4AC7-A8EF-07F2BCAE47F1}" type="pres">
      <dgm:prSet presAssocID="{5943BB89-66EB-42A0-9F98-294DDCBEF09A}" presName="parentLeftMargin" presStyleLbl="node1" presStyleIdx="2" presStyleCnt="5"/>
      <dgm:spPr/>
    </dgm:pt>
    <dgm:pt modelId="{6D257ED6-6A43-4CB7-9A83-A8BF7E00AED7}" type="pres">
      <dgm:prSet presAssocID="{5943BB89-66EB-42A0-9F98-294DDCBEF09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EFA1906-052C-42E8-8A84-D5621160EBFB}" type="pres">
      <dgm:prSet presAssocID="{5943BB89-66EB-42A0-9F98-294DDCBEF09A}" presName="negativeSpace" presStyleCnt="0"/>
      <dgm:spPr/>
    </dgm:pt>
    <dgm:pt modelId="{3E5C1CB4-FC2F-4B1D-847C-B41487915D71}" type="pres">
      <dgm:prSet presAssocID="{5943BB89-66EB-42A0-9F98-294DDCBEF09A}" presName="childText" presStyleLbl="conFgAcc1" presStyleIdx="3" presStyleCnt="5" custScaleX="80107">
        <dgm:presLayoutVars>
          <dgm:bulletEnabled val="1"/>
        </dgm:presLayoutVars>
      </dgm:prSet>
      <dgm:spPr/>
    </dgm:pt>
    <dgm:pt modelId="{32E424A3-24A2-4C5D-A215-8CDDCE9D732C}" type="pres">
      <dgm:prSet presAssocID="{34DC0619-6178-4CE1-8A51-6399FE9A3AB0}" presName="spaceBetweenRectangles" presStyleCnt="0"/>
      <dgm:spPr/>
    </dgm:pt>
    <dgm:pt modelId="{E8F0CAA5-F6E5-4ACC-BA48-026A84DB31A0}" type="pres">
      <dgm:prSet presAssocID="{EBD07E59-B1B7-4C96-9A35-B0E435C575AD}" presName="parentLin" presStyleCnt="0"/>
      <dgm:spPr/>
    </dgm:pt>
    <dgm:pt modelId="{9CDDF469-7F1D-46A9-9C55-E12E421F98AC}" type="pres">
      <dgm:prSet presAssocID="{EBD07E59-B1B7-4C96-9A35-B0E435C575AD}" presName="parentLeftMargin" presStyleLbl="node1" presStyleIdx="3" presStyleCnt="5"/>
      <dgm:spPr/>
    </dgm:pt>
    <dgm:pt modelId="{BAA7C1D9-5DC8-4BE8-86E9-EFBFBA1E1B54}" type="pres">
      <dgm:prSet presAssocID="{EBD07E59-B1B7-4C96-9A35-B0E435C575AD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15C2D59-B57F-4E99-AB05-68D46D166B24}" type="pres">
      <dgm:prSet presAssocID="{EBD07E59-B1B7-4C96-9A35-B0E435C575AD}" presName="negativeSpace" presStyleCnt="0"/>
      <dgm:spPr/>
    </dgm:pt>
    <dgm:pt modelId="{7E060C1E-D214-41FB-BE25-009F9AAE5881}" type="pres">
      <dgm:prSet presAssocID="{EBD07E59-B1B7-4C96-9A35-B0E435C575AD}" presName="childText" presStyleLbl="conFgAcc1" presStyleIdx="4" presStyleCnt="5" custScaleX="80024">
        <dgm:presLayoutVars>
          <dgm:bulletEnabled val="1"/>
        </dgm:presLayoutVars>
      </dgm:prSet>
      <dgm:spPr/>
    </dgm:pt>
  </dgm:ptLst>
  <dgm:cxnLst>
    <dgm:cxn modelId="{89166401-DC90-4706-9FB4-1A2F410DB6BB}" type="presOf" srcId="{CA8ACB3B-1A87-4A3C-A12C-B938C1519B5B}" destId="{9C96F3B8-3FAB-47DE-8658-566EBE0C1A0D}" srcOrd="0" destOrd="0" presId="urn:microsoft.com/office/officeart/2005/8/layout/list1"/>
    <dgm:cxn modelId="{B0ACD705-0BC4-4713-BF7B-DED2155E6980}" type="presOf" srcId="{EBD07E59-B1B7-4C96-9A35-B0E435C575AD}" destId="{BAA7C1D9-5DC8-4BE8-86E9-EFBFBA1E1B54}" srcOrd="1" destOrd="0" presId="urn:microsoft.com/office/officeart/2005/8/layout/list1"/>
    <dgm:cxn modelId="{72E85D27-8E09-42F0-B751-462EF3E6265F}" type="presOf" srcId="{CA8ACB3B-1A87-4A3C-A12C-B938C1519B5B}" destId="{E63DC053-01F2-4825-9E32-BF5405AE4AFF}" srcOrd="1" destOrd="0" presId="urn:microsoft.com/office/officeart/2005/8/layout/list1"/>
    <dgm:cxn modelId="{E313043F-F451-4F70-8FC5-EDADFE01EF8A}" type="presOf" srcId="{5943BB89-66EB-42A0-9F98-294DDCBEF09A}" destId="{6D257ED6-6A43-4CB7-9A83-A8BF7E00AED7}" srcOrd="1" destOrd="0" presId="urn:microsoft.com/office/officeart/2005/8/layout/list1"/>
    <dgm:cxn modelId="{6AF48448-7964-4C7B-A3E0-01167BF8A854}" type="presOf" srcId="{6A434CD3-5076-44F0-9DC5-D9BDBDB8412B}" destId="{6A7566E1-B69E-4F06-A2BF-6B1EE0CE7107}" srcOrd="0" destOrd="0" presId="urn:microsoft.com/office/officeart/2005/8/layout/list1"/>
    <dgm:cxn modelId="{B46CC26B-FA4A-476B-BFA5-2AF3CC1A32AD}" type="presOf" srcId="{CA492412-6F3A-46C7-9080-8583688B47D9}" destId="{29E75E00-BE31-4300-9ADC-72C24C7F0B88}" srcOrd="0" destOrd="0" presId="urn:microsoft.com/office/officeart/2005/8/layout/list1"/>
    <dgm:cxn modelId="{5C09CE58-22EC-4D0A-A43E-888C51D019E2}" srcId="{CA492412-6F3A-46C7-9080-8583688B47D9}" destId="{DD1E6AAC-57E1-47C7-84E7-63F7CEC18D4A}" srcOrd="2" destOrd="0" parTransId="{F8908994-09CE-494E-AD0D-A6C29721FA53}" sibTransId="{EDF6F90A-3EA9-4F53-9A9F-9C296707802D}"/>
    <dgm:cxn modelId="{70AA7381-0A3D-4706-A2F7-75893E35EF01}" type="presOf" srcId="{DD1E6AAC-57E1-47C7-84E7-63F7CEC18D4A}" destId="{D0883EE5-C0BF-4A16-97F0-BFC805214820}" srcOrd="1" destOrd="0" presId="urn:microsoft.com/office/officeart/2005/8/layout/list1"/>
    <dgm:cxn modelId="{882355A1-AB54-461A-94EC-33E1D77A5C1E}" srcId="{CA492412-6F3A-46C7-9080-8583688B47D9}" destId="{5943BB89-66EB-42A0-9F98-294DDCBEF09A}" srcOrd="3" destOrd="0" parTransId="{AAE88D88-888C-40D1-8BBE-493FC5BEB1B2}" sibTransId="{34DC0619-6178-4CE1-8A51-6399FE9A3AB0}"/>
    <dgm:cxn modelId="{4D1671A2-004B-4715-9A72-E12C14BBE4BB}" srcId="{CA492412-6F3A-46C7-9080-8583688B47D9}" destId="{EBD07E59-B1B7-4C96-9A35-B0E435C575AD}" srcOrd="4" destOrd="0" parTransId="{68D130B4-00AB-4BF0-B9D8-4306D550F7C8}" sibTransId="{4CCA8854-CA4F-4A1B-A2E9-849F20CB505F}"/>
    <dgm:cxn modelId="{8AEFA2A5-DDAB-46E1-8124-F9EF19C15ABD}" type="presOf" srcId="{6A434CD3-5076-44F0-9DC5-D9BDBDB8412B}" destId="{0CE0567C-6A71-471A-AB26-26D8029D29F9}" srcOrd="1" destOrd="0" presId="urn:microsoft.com/office/officeart/2005/8/layout/list1"/>
    <dgm:cxn modelId="{F092EEA7-81DA-4C10-A73F-863091A4795C}" srcId="{CA492412-6F3A-46C7-9080-8583688B47D9}" destId="{6A434CD3-5076-44F0-9DC5-D9BDBDB8412B}" srcOrd="0" destOrd="0" parTransId="{62CE1040-12DA-48DE-86CD-724A2266DF46}" sibTransId="{4E1A1B14-3895-4E4B-994E-BA6618EA3713}"/>
    <dgm:cxn modelId="{0667D9BC-D730-49A0-9799-B19EB2935216}" srcId="{CA492412-6F3A-46C7-9080-8583688B47D9}" destId="{CA8ACB3B-1A87-4A3C-A12C-B938C1519B5B}" srcOrd="1" destOrd="0" parTransId="{7E123573-F77D-4F82-966F-4A57FD50B82B}" sibTransId="{BBD554C2-61B8-4163-8631-659433CC5803}"/>
    <dgm:cxn modelId="{77C6E7C5-31E4-496C-87A9-24CDEAB5B41B}" type="presOf" srcId="{EBD07E59-B1B7-4C96-9A35-B0E435C575AD}" destId="{9CDDF469-7F1D-46A9-9C55-E12E421F98AC}" srcOrd="0" destOrd="0" presId="urn:microsoft.com/office/officeart/2005/8/layout/list1"/>
    <dgm:cxn modelId="{977CD8C8-D68B-415D-B00B-F5BC9CEF1264}" type="presOf" srcId="{5943BB89-66EB-42A0-9F98-294DDCBEF09A}" destId="{8A1B8DC9-EF26-4AC7-A8EF-07F2BCAE47F1}" srcOrd="0" destOrd="0" presId="urn:microsoft.com/office/officeart/2005/8/layout/list1"/>
    <dgm:cxn modelId="{BE6649DF-AAC1-45E8-A015-FE0762CA2551}" type="presOf" srcId="{DD1E6AAC-57E1-47C7-84E7-63F7CEC18D4A}" destId="{B0C04851-42FE-4DC2-94DF-98383FEBD384}" srcOrd="0" destOrd="0" presId="urn:microsoft.com/office/officeart/2005/8/layout/list1"/>
    <dgm:cxn modelId="{FAD926C8-1554-4313-A7ED-E122B0C089CD}" type="presParOf" srcId="{29E75E00-BE31-4300-9ADC-72C24C7F0B88}" destId="{4B6B4925-7303-4A66-A84A-DA1AA2320180}" srcOrd="0" destOrd="0" presId="urn:microsoft.com/office/officeart/2005/8/layout/list1"/>
    <dgm:cxn modelId="{6FC98789-484D-49B4-A47F-2B3A6244E596}" type="presParOf" srcId="{4B6B4925-7303-4A66-A84A-DA1AA2320180}" destId="{6A7566E1-B69E-4F06-A2BF-6B1EE0CE7107}" srcOrd="0" destOrd="0" presId="urn:microsoft.com/office/officeart/2005/8/layout/list1"/>
    <dgm:cxn modelId="{F2A689D1-9797-4104-A0BF-3B8430B0667C}" type="presParOf" srcId="{4B6B4925-7303-4A66-A84A-DA1AA2320180}" destId="{0CE0567C-6A71-471A-AB26-26D8029D29F9}" srcOrd="1" destOrd="0" presId="urn:microsoft.com/office/officeart/2005/8/layout/list1"/>
    <dgm:cxn modelId="{9C3B50FD-CB95-4FF3-BC17-9924DABCF67C}" type="presParOf" srcId="{29E75E00-BE31-4300-9ADC-72C24C7F0B88}" destId="{29BD0943-1816-45EE-9D52-50FB112E5FD2}" srcOrd="1" destOrd="0" presId="urn:microsoft.com/office/officeart/2005/8/layout/list1"/>
    <dgm:cxn modelId="{917BFFFD-9D48-4E0D-B563-607B26E6E900}" type="presParOf" srcId="{29E75E00-BE31-4300-9ADC-72C24C7F0B88}" destId="{91B7172F-F9F1-44CB-9FD9-FC5F39237429}" srcOrd="2" destOrd="0" presId="urn:microsoft.com/office/officeart/2005/8/layout/list1"/>
    <dgm:cxn modelId="{74EE5DBD-8156-496C-8994-18E99F849C37}" type="presParOf" srcId="{29E75E00-BE31-4300-9ADC-72C24C7F0B88}" destId="{E6824109-A512-4C9B-A19A-6635223C4F57}" srcOrd="3" destOrd="0" presId="urn:microsoft.com/office/officeart/2005/8/layout/list1"/>
    <dgm:cxn modelId="{B7C84B96-98D6-4388-AF0F-CCCA47669EB9}" type="presParOf" srcId="{29E75E00-BE31-4300-9ADC-72C24C7F0B88}" destId="{E0613E34-1BC9-4CC8-800D-81B8BF5737B0}" srcOrd="4" destOrd="0" presId="urn:microsoft.com/office/officeart/2005/8/layout/list1"/>
    <dgm:cxn modelId="{3EC6DE46-6913-4ECC-AFA0-AD1E63AD353B}" type="presParOf" srcId="{E0613E34-1BC9-4CC8-800D-81B8BF5737B0}" destId="{9C96F3B8-3FAB-47DE-8658-566EBE0C1A0D}" srcOrd="0" destOrd="0" presId="urn:microsoft.com/office/officeart/2005/8/layout/list1"/>
    <dgm:cxn modelId="{B4DCF996-BEF6-4395-975E-2A679796984D}" type="presParOf" srcId="{E0613E34-1BC9-4CC8-800D-81B8BF5737B0}" destId="{E63DC053-01F2-4825-9E32-BF5405AE4AFF}" srcOrd="1" destOrd="0" presId="urn:microsoft.com/office/officeart/2005/8/layout/list1"/>
    <dgm:cxn modelId="{C6036CBD-D079-4C33-B250-D67707775F77}" type="presParOf" srcId="{29E75E00-BE31-4300-9ADC-72C24C7F0B88}" destId="{D75216AC-B449-4C85-9B2A-FE6F3BCCD660}" srcOrd="5" destOrd="0" presId="urn:microsoft.com/office/officeart/2005/8/layout/list1"/>
    <dgm:cxn modelId="{A27E9271-2E07-49FE-940A-9C1ADB47652F}" type="presParOf" srcId="{29E75E00-BE31-4300-9ADC-72C24C7F0B88}" destId="{E0B32FCB-F1E6-4F77-95C5-E492238C86A3}" srcOrd="6" destOrd="0" presId="urn:microsoft.com/office/officeart/2005/8/layout/list1"/>
    <dgm:cxn modelId="{DFBF91E0-0DC4-4D1F-BFB8-24B11C73EF17}" type="presParOf" srcId="{29E75E00-BE31-4300-9ADC-72C24C7F0B88}" destId="{F52BF71A-71E9-4035-B105-995F5E189AD3}" srcOrd="7" destOrd="0" presId="urn:microsoft.com/office/officeart/2005/8/layout/list1"/>
    <dgm:cxn modelId="{232F799E-70A0-4E8B-9931-0DBCEB2A9B3A}" type="presParOf" srcId="{29E75E00-BE31-4300-9ADC-72C24C7F0B88}" destId="{C9DF520C-7FE4-4C77-AD41-702ED9839472}" srcOrd="8" destOrd="0" presId="urn:microsoft.com/office/officeart/2005/8/layout/list1"/>
    <dgm:cxn modelId="{18738A65-9D38-4930-BB69-2DC9F6014292}" type="presParOf" srcId="{C9DF520C-7FE4-4C77-AD41-702ED9839472}" destId="{B0C04851-42FE-4DC2-94DF-98383FEBD384}" srcOrd="0" destOrd="0" presId="urn:microsoft.com/office/officeart/2005/8/layout/list1"/>
    <dgm:cxn modelId="{54B084D7-509B-43D1-90E1-0DB807B2299C}" type="presParOf" srcId="{C9DF520C-7FE4-4C77-AD41-702ED9839472}" destId="{D0883EE5-C0BF-4A16-97F0-BFC805214820}" srcOrd="1" destOrd="0" presId="urn:microsoft.com/office/officeart/2005/8/layout/list1"/>
    <dgm:cxn modelId="{FE279D76-F25A-4027-B349-8CF12270EC0B}" type="presParOf" srcId="{29E75E00-BE31-4300-9ADC-72C24C7F0B88}" destId="{1F1D8627-382B-4CF5-AC8A-0F4F3C262AED}" srcOrd="9" destOrd="0" presId="urn:microsoft.com/office/officeart/2005/8/layout/list1"/>
    <dgm:cxn modelId="{17CE3295-DEE7-4875-806F-53988FB515A9}" type="presParOf" srcId="{29E75E00-BE31-4300-9ADC-72C24C7F0B88}" destId="{666190DA-9CE5-445B-8801-4E45E2943957}" srcOrd="10" destOrd="0" presId="urn:microsoft.com/office/officeart/2005/8/layout/list1"/>
    <dgm:cxn modelId="{AFD9642E-4ACC-4361-A50C-4E6405E0988C}" type="presParOf" srcId="{29E75E00-BE31-4300-9ADC-72C24C7F0B88}" destId="{42BA9561-B903-4BDD-B5AA-79C227D1ECFE}" srcOrd="11" destOrd="0" presId="urn:microsoft.com/office/officeart/2005/8/layout/list1"/>
    <dgm:cxn modelId="{B9565FD0-31BB-4A70-92AA-2B4D7A13C84D}" type="presParOf" srcId="{29E75E00-BE31-4300-9ADC-72C24C7F0B88}" destId="{353FB4DD-350D-4AD2-845B-9A79084CE572}" srcOrd="12" destOrd="0" presId="urn:microsoft.com/office/officeart/2005/8/layout/list1"/>
    <dgm:cxn modelId="{8343EF22-4506-47E6-B1D9-58669C43D98B}" type="presParOf" srcId="{353FB4DD-350D-4AD2-845B-9A79084CE572}" destId="{8A1B8DC9-EF26-4AC7-A8EF-07F2BCAE47F1}" srcOrd="0" destOrd="0" presId="urn:microsoft.com/office/officeart/2005/8/layout/list1"/>
    <dgm:cxn modelId="{E2D08175-CDB0-4B45-AFDC-02AE847BBE2D}" type="presParOf" srcId="{353FB4DD-350D-4AD2-845B-9A79084CE572}" destId="{6D257ED6-6A43-4CB7-9A83-A8BF7E00AED7}" srcOrd="1" destOrd="0" presId="urn:microsoft.com/office/officeart/2005/8/layout/list1"/>
    <dgm:cxn modelId="{640453D6-FD22-41C1-9993-E901905A4915}" type="presParOf" srcId="{29E75E00-BE31-4300-9ADC-72C24C7F0B88}" destId="{FEFA1906-052C-42E8-8A84-D5621160EBFB}" srcOrd="13" destOrd="0" presId="urn:microsoft.com/office/officeart/2005/8/layout/list1"/>
    <dgm:cxn modelId="{2A8A8873-98E3-4A88-872D-82B4229A64D7}" type="presParOf" srcId="{29E75E00-BE31-4300-9ADC-72C24C7F0B88}" destId="{3E5C1CB4-FC2F-4B1D-847C-B41487915D71}" srcOrd="14" destOrd="0" presId="urn:microsoft.com/office/officeart/2005/8/layout/list1"/>
    <dgm:cxn modelId="{588FCC07-1B38-4A10-A28D-5730C81F71E0}" type="presParOf" srcId="{29E75E00-BE31-4300-9ADC-72C24C7F0B88}" destId="{32E424A3-24A2-4C5D-A215-8CDDCE9D732C}" srcOrd="15" destOrd="0" presId="urn:microsoft.com/office/officeart/2005/8/layout/list1"/>
    <dgm:cxn modelId="{F29AA956-9541-491A-8E47-4B5319B2CF4C}" type="presParOf" srcId="{29E75E00-BE31-4300-9ADC-72C24C7F0B88}" destId="{E8F0CAA5-F6E5-4ACC-BA48-026A84DB31A0}" srcOrd="16" destOrd="0" presId="urn:microsoft.com/office/officeart/2005/8/layout/list1"/>
    <dgm:cxn modelId="{20C90C60-91BA-490B-A0A8-A64C6255A223}" type="presParOf" srcId="{E8F0CAA5-F6E5-4ACC-BA48-026A84DB31A0}" destId="{9CDDF469-7F1D-46A9-9C55-E12E421F98AC}" srcOrd="0" destOrd="0" presId="urn:microsoft.com/office/officeart/2005/8/layout/list1"/>
    <dgm:cxn modelId="{4B4FD497-2CDA-4E2E-A0D7-BA467CAAF1BD}" type="presParOf" srcId="{E8F0CAA5-F6E5-4ACC-BA48-026A84DB31A0}" destId="{BAA7C1D9-5DC8-4BE8-86E9-EFBFBA1E1B54}" srcOrd="1" destOrd="0" presId="urn:microsoft.com/office/officeart/2005/8/layout/list1"/>
    <dgm:cxn modelId="{756E893E-E1E0-4FD7-B51D-DF59BB6A0AD0}" type="presParOf" srcId="{29E75E00-BE31-4300-9ADC-72C24C7F0B88}" destId="{115C2D59-B57F-4E99-AB05-68D46D166B24}" srcOrd="17" destOrd="0" presId="urn:microsoft.com/office/officeart/2005/8/layout/list1"/>
    <dgm:cxn modelId="{F568965B-DE5A-43F0-99AB-E9282AF0BD26}" type="presParOf" srcId="{29E75E00-BE31-4300-9ADC-72C24C7F0B88}" destId="{7E060C1E-D214-41FB-BE25-009F9AAE5881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1B7019-4CD9-4F9F-BCF2-8808DC6AA2B1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0"/>
      <dgm:spPr/>
    </dgm:pt>
    <dgm:pt modelId="{9752B204-D1A7-4DC7-9812-AE4FE4F0D4C8}">
      <dgm:prSet phldrT="[Text]" phldr="1"/>
      <dgm:spPr/>
      <dgm:t>
        <a:bodyPr/>
        <a:lstStyle/>
        <a:p>
          <a:endParaRPr lang="en-US"/>
        </a:p>
      </dgm:t>
    </dgm:pt>
    <dgm:pt modelId="{E39B2D99-D64E-422F-9525-603147130E35}" type="parTrans" cxnId="{4006A84E-87FE-4C51-9CF4-7FF2579A1E8C}">
      <dgm:prSet/>
      <dgm:spPr/>
      <dgm:t>
        <a:bodyPr/>
        <a:lstStyle/>
        <a:p>
          <a:endParaRPr lang="en-US"/>
        </a:p>
      </dgm:t>
    </dgm:pt>
    <dgm:pt modelId="{30AE8C2C-59CD-44D6-B574-F5FF1EE1C223}" type="sibTrans" cxnId="{4006A84E-87FE-4C51-9CF4-7FF2579A1E8C}">
      <dgm:prSet/>
      <dgm:spPr/>
      <dgm:t>
        <a:bodyPr/>
        <a:lstStyle/>
        <a:p>
          <a:endParaRPr lang="en-US"/>
        </a:p>
      </dgm:t>
    </dgm:pt>
    <dgm:pt modelId="{41C221D5-DA81-42B1-A0B3-D9DAE8F42C8D}">
      <dgm:prSet phldrT="[Text]" phldr="1"/>
      <dgm:spPr/>
      <dgm:t>
        <a:bodyPr/>
        <a:lstStyle/>
        <a:p>
          <a:endParaRPr lang="en-US"/>
        </a:p>
      </dgm:t>
    </dgm:pt>
    <dgm:pt modelId="{32CD7C47-F499-4884-93A4-84A691AC4085}" type="parTrans" cxnId="{864BD04F-A410-4B64-B94C-031B85F8D892}">
      <dgm:prSet/>
      <dgm:spPr/>
      <dgm:t>
        <a:bodyPr/>
        <a:lstStyle/>
        <a:p>
          <a:endParaRPr lang="en-US"/>
        </a:p>
      </dgm:t>
    </dgm:pt>
    <dgm:pt modelId="{E6FE54DD-A491-47B1-9E03-591E04CC4403}" type="sibTrans" cxnId="{864BD04F-A410-4B64-B94C-031B85F8D892}">
      <dgm:prSet/>
      <dgm:spPr/>
      <dgm:t>
        <a:bodyPr/>
        <a:lstStyle/>
        <a:p>
          <a:endParaRPr lang="en-US"/>
        </a:p>
      </dgm:t>
    </dgm:pt>
    <dgm:pt modelId="{4AA748FD-BECC-456A-A88A-3F76DF8C6775}">
      <dgm:prSet phldrT="[Text]" phldr="1"/>
      <dgm:spPr/>
      <dgm:t>
        <a:bodyPr/>
        <a:lstStyle/>
        <a:p>
          <a:endParaRPr lang="en-US"/>
        </a:p>
      </dgm:t>
    </dgm:pt>
    <dgm:pt modelId="{E15CBD78-EFA6-476F-8F3B-9F40DCC40E07}" type="parTrans" cxnId="{B2979001-D7B1-4024-ACFA-537B7F549E6B}">
      <dgm:prSet/>
      <dgm:spPr/>
      <dgm:t>
        <a:bodyPr/>
        <a:lstStyle/>
        <a:p>
          <a:endParaRPr lang="en-US"/>
        </a:p>
      </dgm:t>
    </dgm:pt>
    <dgm:pt modelId="{EB8F573A-CBBF-44CE-8E34-F53898C2BA0E}" type="sibTrans" cxnId="{B2979001-D7B1-4024-ACFA-537B7F549E6B}">
      <dgm:prSet/>
      <dgm:spPr/>
      <dgm:t>
        <a:bodyPr/>
        <a:lstStyle/>
        <a:p>
          <a:endParaRPr lang="en-US"/>
        </a:p>
      </dgm:t>
    </dgm:pt>
    <dgm:pt modelId="{3AC66F86-4E24-4BAC-A489-B7F971A24E22}" type="pres">
      <dgm:prSet presAssocID="{C81B7019-4CD9-4F9F-BCF2-8808DC6AA2B1}" presName="linearFlow" presStyleCnt="0">
        <dgm:presLayoutVars>
          <dgm:resizeHandles val="exact"/>
        </dgm:presLayoutVars>
      </dgm:prSet>
      <dgm:spPr/>
    </dgm:pt>
    <dgm:pt modelId="{96398B1D-0A2E-4C68-928B-9037F2D6636D}" type="pres">
      <dgm:prSet presAssocID="{9752B204-D1A7-4DC7-9812-AE4FE4F0D4C8}" presName="node" presStyleLbl="node1" presStyleIdx="0" presStyleCnt="3">
        <dgm:presLayoutVars>
          <dgm:bulletEnabled val="1"/>
        </dgm:presLayoutVars>
      </dgm:prSet>
      <dgm:spPr/>
    </dgm:pt>
    <dgm:pt modelId="{F41A3E52-E9FE-419A-87F3-D9563A85DC59}" type="pres">
      <dgm:prSet presAssocID="{30AE8C2C-59CD-44D6-B574-F5FF1EE1C223}" presName="sibTrans" presStyleLbl="sibTrans2D1" presStyleIdx="0" presStyleCnt="2"/>
      <dgm:spPr/>
    </dgm:pt>
    <dgm:pt modelId="{115F47C7-B099-4808-9B9A-AFEECC4B657B}" type="pres">
      <dgm:prSet presAssocID="{30AE8C2C-59CD-44D6-B574-F5FF1EE1C223}" presName="connectorText" presStyleLbl="sibTrans2D1" presStyleIdx="0" presStyleCnt="2"/>
      <dgm:spPr/>
    </dgm:pt>
    <dgm:pt modelId="{9E78E30B-6720-4B5C-B04A-A2057142EDCF}" type="pres">
      <dgm:prSet presAssocID="{41C221D5-DA81-42B1-A0B3-D9DAE8F42C8D}" presName="node" presStyleLbl="node1" presStyleIdx="1" presStyleCnt="3">
        <dgm:presLayoutVars>
          <dgm:bulletEnabled val="1"/>
        </dgm:presLayoutVars>
      </dgm:prSet>
      <dgm:spPr/>
    </dgm:pt>
    <dgm:pt modelId="{0203DF51-B56D-4DAC-BDD2-620F0298609F}" type="pres">
      <dgm:prSet presAssocID="{E6FE54DD-A491-47B1-9E03-591E04CC4403}" presName="sibTrans" presStyleLbl="sibTrans2D1" presStyleIdx="1" presStyleCnt="2"/>
      <dgm:spPr/>
    </dgm:pt>
    <dgm:pt modelId="{29601E9D-5075-48E7-AFCF-A69D2618ECCC}" type="pres">
      <dgm:prSet presAssocID="{E6FE54DD-A491-47B1-9E03-591E04CC4403}" presName="connectorText" presStyleLbl="sibTrans2D1" presStyleIdx="1" presStyleCnt="2"/>
      <dgm:spPr/>
    </dgm:pt>
    <dgm:pt modelId="{394D8ACB-717C-4705-B774-A735746B7FDB}" type="pres">
      <dgm:prSet presAssocID="{4AA748FD-BECC-456A-A88A-3F76DF8C6775}" presName="node" presStyleLbl="node1" presStyleIdx="2" presStyleCnt="3">
        <dgm:presLayoutVars>
          <dgm:bulletEnabled val="1"/>
        </dgm:presLayoutVars>
      </dgm:prSet>
      <dgm:spPr/>
    </dgm:pt>
  </dgm:ptLst>
  <dgm:cxnLst>
    <dgm:cxn modelId="{B2979001-D7B1-4024-ACFA-537B7F549E6B}" srcId="{C81B7019-4CD9-4F9F-BCF2-8808DC6AA2B1}" destId="{4AA748FD-BECC-456A-A88A-3F76DF8C6775}" srcOrd="2" destOrd="0" parTransId="{E15CBD78-EFA6-476F-8F3B-9F40DCC40E07}" sibTransId="{EB8F573A-CBBF-44CE-8E34-F53898C2BA0E}"/>
    <dgm:cxn modelId="{0B536207-AFC4-4549-8753-A2B39CE43354}" type="presOf" srcId="{30AE8C2C-59CD-44D6-B574-F5FF1EE1C223}" destId="{F41A3E52-E9FE-419A-87F3-D9563A85DC59}" srcOrd="0" destOrd="0" presId="urn:microsoft.com/office/officeart/2005/8/layout/process2"/>
    <dgm:cxn modelId="{F610B416-B6C0-4A6B-AE50-5F27C59FCA74}" type="presOf" srcId="{30AE8C2C-59CD-44D6-B574-F5FF1EE1C223}" destId="{115F47C7-B099-4808-9B9A-AFEECC4B657B}" srcOrd="1" destOrd="0" presId="urn:microsoft.com/office/officeart/2005/8/layout/process2"/>
    <dgm:cxn modelId="{4F51F719-9E14-4E4B-BC61-6A81C4489902}" type="presOf" srcId="{E6FE54DD-A491-47B1-9E03-591E04CC4403}" destId="{0203DF51-B56D-4DAC-BDD2-620F0298609F}" srcOrd="0" destOrd="0" presId="urn:microsoft.com/office/officeart/2005/8/layout/process2"/>
    <dgm:cxn modelId="{4978F238-FAA6-4104-8D43-42CDDB17E484}" type="presOf" srcId="{9752B204-D1A7-4DC7-9812-AE4FE4F0D4C8}" destId="{96398B1D-0A2E-4C68-928B-9037F2D6636D}" srcOrd="0" destOrd="0" presId="urn:microsoft.com/office/officeart/2005/8/layout/process2"/>
    <dgm:cxn modelId="{4006A84E-87FE-4C51-9CF4-7FF2579A1E8C}" srcId="{C81B7019-4CD9-4F9F-BCF2-8808DC6AA2B1}" destId="{9752B204-D1A7-4DC7-9812-AE4FE4F0D4C8}" srcOrd="0" destOrd="0" parTransId="{E39B2D99-D64E-422F-9525-603147130E35}" sibTransId="{30AE8C2C-59CD-44D6-B574-F5FF1EE1C223}"/>
    <dgm:cxn modelId="{864BD04F-A410-4B64-B94C-031B85F8D892}" srcId="{C81B7019-4CD9-4F9F-BCF2-8808DC6AA2B1}" destId="{41C221D5-DA81-42B1-A0B3-D9DAE8F42C8D}" srcOrd="1" destOrd="0" parTransId="{32CD7C47-F499-4884-93A4-84A691AC4085}" sibTransId="{E6FE54DD-A491-47B1-9E03-591E04CC4403}"/>
    <dgm:cxn modelId="{B9CFFC76-8938-4D52-92D8-60D30E904D80}" type="presOf" srcId="{4AA748FD-BECC-456A-A88A-3F76DF8C6775}" destId="{394D8ACB-717C-4705-B774-A735746B7FDB}" srcOrd="0" destOrd="0" presId="urn:microsoft.com/office/officeart/2005/8/layout/process2"/>
    <dgm:cxn modelId="{3D5C5A79-066A-4777-AAFC-E7E28B30992C}" type="presOf" srcId="{E6FE54DD-A491-47B1-9E03-591E04CC4403}" destId="{29601E9D-5075-48E7-AFCF-A69D2618ECCC}" srcOrd="1" destOrd="0" presId="urn:microsoft.com/office/officeart/2005/8/layout/process2"/>
    <dgm:cxn modelId="{6039887D-1129-419F-A725-B2C48FA85147}" type="presOf" srcId="{C81B7019-4CD9-4F9F-BCF2-8808DC6AA2B1}" destId="{3AC66F86-4E24-4BAC-A489-B7F971A24E22}" srcOrd="0" destOrd="0" presId="urn:microsoft.com/office/officeart/2005/8/layout/process2"/>
    <dgm:cxn modelId="{AAB93EFA-8E45-494B-806A-1F77C0DD9F15}" type="presOf" srcId="{41C221D5-DA81-42B1-A0B3-D9DAE8F42C8D}" destId="{9E78E30B-6720-4B5C-B04A-A2057142EDCF}" srcOrd="0" destOrd="0" presId="urn:microsoft.com/office/officeart/2005/8/layout/process2"/>
    <dgm:cxn modelId="{16F15047-C59A-4D95-BA23-F11371E8DF77}" type="presParOf" srcId="{3AC66F86-4E24-4BAC-A489-B7F971A24E22}" destId="{96398B1D-0A2E-4C68-928B-9037F2D6636D}" srcOrd="0" destOrd="0" presId="urn:microsoft.com/office/officeart/2005/8/layout/process2"/>
    <dgm:cxn modelId="{275A910B-DE1F-43AF-8F8F-D33ECE37D6A4}" type="presParOf" srcId="{3AC66F86-4E24-4BAC-A489-B7F971A24E22}" destId="{F41A3E52-E9FE-419A-87F3-D9563A85DC59}" srcOrd="1" destOrd="0" presId="urn:microsoft.com/office/officeart/2005/8/layout/process2"/>
    <dgm:cxn modelId="{0D8D21E3-DA31-4ECD-AA44-3DD5BBEC0AE1}" type="presParOf" srcId="{F41A3E52-E9FE-419A-87F3-D9563A85DC59}" destId="{115F47C7-B099-4808-9B9A-AFEECC4B657B}" srcOrd="0" destOrd="0" presId="urn:microsoft.com/office/officeart/2005/8/layout/process2"/>
    <dgm:cxn modelId="{08E97A6E-11F8-4812-B625-EC30E5B18096}" type="presParOf" srcId="{3AC66F86-4E24-4BAC-A489-B7F971A24E22}" destId="{9E78E30B-6720-4B5C-B04A-A2057142EDCF}" srcOrd="2" destOrd="0" presId="urn:microsoft.com/office/officeart/2005/8/layout/process2"/>
    <dgm:cxn modelId="{A5A08125-4118-40EC-9B30-AEC6D960AE3F}" type="presParOf" srcId="{3AC66F86-4E24-4BAC-A489-B7F971A24E22}" destId="{0203DF51-B56D-4DAC-BDD2-620F0298609F}" srcOrd="3" destOrd="0" presId="urn:microsoft.com/office/officeart/2005/8/layout/process2"/>
    <dgm:cxn modelId="{ACB51166-AB90-467C-9AF0-FAE4573A0A44}" type="presParOf" srcId="{0203DF51-B56D-4DAC-BDD2-620F0298609F}" destId="{29601E9D-5075-48E7-AFCF-A69D2618ECCC}" srcOrd="0" destOrd="0" presId="urn:microsoft.com/office/officeart/2005/8/layout/process2"/>
    <dgm:cxn modelId="{4B91E92D-F304-4D7E-B5D5-0AE34524609B}" type="presParOf" srcId="{3AC66F86-4E24-4BAC-A489-B7F971A24E22}" destId="{394D8ACB-717C-4705-B774-A735746B7FDB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A2C5279-9098-4059-ABA2-879AC5A28F3E}" type="doc">
      <dgm:prSet loTypeId="urn:microsoft.com/office/officeart/2005/8/layout/process2" loCatId="process" qsTypeId="urn:microsoft.com/office/officeart/2005/8/quickstyle/3d2" qsCatId="3D" csTypeId="urn:microsoft.com/office/officeart/2005/8/colors/accent1_2" csCatId="accent1" phldr="1"/>
      <dgm:spPr/>
    </dgm:pt>
    <dgm:pt modelId="{B767579A-4DEB-4574-9ADF-EC1C2A6CC6C2}">
      <dgm:prSet phldrT="[Text]"/>
      <dgm:spPr>
        <a:solidFill>
          <a:srgbClr val="2882E3"/>
        </a:solidFill>
      </dgm:spPr>
      <dgm:t>
        <a:bodyPr/>
        <a:lstStyle/>
        <a:p>
          <a:r>
            <a:rPr lang="bs-Latn-BA" dirty="0"/>
            <a:t>B2B2C</a:t>
          </a:r>
          <a:endParaRPr lang="en-US" dirty="0"/>
        </a:p>
      </dgm:t>
    </dgm:pt>
    <dgm:pt modelId="{9555AA69-4AE3-4B63-A186-FC25D9797F4F}" type="parTrans" cxnId="{8B676D43-D7E8-4538-B86F-98A0E637ADC3}">
      <dgm:prSet/>
      <dgm:spPr/>
      <dgm:t>
        <a:bodyPr/>
        <a:lstStyle/>
        <a:p>
          <a:endParaRPr lang="en-US"/>
        </a:p>
      </dgm:t>
    </dgm:pt>
    <dgm:pt modelId="{13551171-A3CD-41D7-BEB5-E855CD68DD25}" type="sibTrans" cxnId="{8B676D43-D7E8-4538-B86F-98A0E637ADC3}">
      <dgm:prSet/>
      <dgm:spPr/>
      <dgm:t>
        <a:bodyPr/>
        <a:lstStyle/>
        <a:p>
          <a:endParaRPr lang="en-US"/>
        </a:p>
      </dgm:t>
    </dgm:pt>
    <dgm:pt modelId="{75C9CE37-DB7B-4A06-B1D3-181CB3B9EC74}">
      <dgm:prSet phldrT="[Text]"/>
      <dgm:spPr>
        <a:solidFill>
          <a:srgbClr val="2882E3"/>
        </a:solidFill>
      </dgm:spPr>
      <dgm:t>
        <a:bodyPr/>
        <a:lstStyle/>
        <a:p>
          <a:r>
            <a:rPr lang="bs-Latn-BA" dirty="0"/>
            <a:t>B2B</a:t>
          </a:r>
          <a:endParaRPr lang="en-US" dirty="0"/>
        </a:p>
      </dgm:t>
    </dgm:pt>
    <dgm:pt modelId="{CE0F9122-88A3-491F-8B14-91FEC485A10C}" type="parTrans" cxnId="{DC2F100A-3F58-4AF4-86A5-CCD1EF60D7FE}">
      <dgm:prSet/>
      <dgm:spPr/>
      <dgm:t>
        <a:bodyPr/>
        <a:lstStyle/>
        <a:p>
          <a:endParaRPr lang="en-US"/>
        </a:p>
      </dgm:t>
    </dgm:pt>
    <dgm:pt modelId="{6024D86E-1715-4059-B568-1DC2619D269D}" type="sibTrans" cxnId="{DC2F100A-3F58-4AF4-86A5-CCD1EF60D7FE}">
      <dgm:prSet/>
      <dgm:spPr/>
      <dgm:t>
        <a:bodyPr/>
        <a:lstStyle/>
        <a:p>
          <a:endParaRPr lang="en-US"/>
        </a:p>
      </dgm:t>
    </dgm:pt>
    <dgm:pt modelId="{17C1F81E-8FFA-416D-AA6E-7E983B298CCE}">
      <dgm:prSet phldrT="[Text]"/>
      <dgm:spPr>
        <a:solidFill>
          <a:srgbClr val="2882E3"/>
        </a:solidFill>
      </dgm:spPr>
      <dgm:t>
        <a:bodyPr/>
        <a:lstStyle/>
        <a:p>
          <a:r>
            <a:rPr lang="bs-Latn-BA" dirty="0"/>
            <a:t>B2B+</a:t>
          </a:r>
          <a:endParaRPr lang="en-US" dirty="0"/>
        </a:p>
      </dgm:t>
    </dgm:pt>
    <dgm:pt modelId="{E976EB55-06EB-4E48-A450-80B09D714D12}" type="parTrans" cxnId="{D2FFE67A-34A6-42F4-B68B-0B62020D5689}">
      <dgm:prSet/>
      <dgm:spPr/>
      <dgm:t>
        <a:bodyPr/>
        <a:lstStyle/>
        <a:p>
          <a:endParaRPr lang="en-US"/>
        </a:p>
      </dgm:t>
    </dgm:pt>
    <dgm:pt modelId="{55894505-2532-47B3-896A-B3296780BD02}" type="sibTrans" cxnId="{D2FFE67A-34A6-42F4-B68B-0B62020D5689}">
      <dgm:prSet/>
      <dgm:spPr/>
      <dgm:t>
        <a:bodyPr/>
        <a:lstStyle/>
        <a:p>
          <a:endParaRPr lang="en-US"/>
        </a:p>
      </dgm:t>
    </dgm:pt>
    <dgm:pt modelId="{D6A74341-7592-458F-8729-9E5C003DC7D7}" type="pres">
      <dgm:prSet presAssocID="{8A2C5279-9098-4059-ABA2-879AC5A28F3E}" presName="linearFlow" presStyleCnt="0">
        <dgm:presLayoutVars>
          <dgm:resizeHandles val="exact"/>
        </dgm:presLayoutVars>
      </dgm:prSet>
      <dgm:spPr/>
    </dgm:pt>
    <dgm:pt modelId="{34D4C27D-C39E-41A0-AC99-501ECE6CC718}" type="pres">
      <dgm:prSet presAssocID="{B767579A-4DEB-4574-9ADF-EC1C2A6CC6C2}" presName="node" presStyleLbl="node1" presStyleIdx="0" presStyleCnt="3" custLinFactNeighborX="-1826" custLinFactNeighborY="-12635">
        <dgm:presLayoutVars>
          <dgm:bulletEnabled val="1"/>
        </dgm:presLayoutVars>
      </dgm:prSet>
      <dgm:spPr/>
    </dgm:pt>
    <dgm:pt modelId="{9364383E-A012-41FE-9C84-133A40E7BF6F}" type="pres">
      <dgm:prSet presAssocID="{13551171-A3CD-41D7-BEB5-E855CD68DD25}" presName="sibTrans" presStyleLbl="sibTrans2D1" presStyleIdx="0" presStyleCnt="2"/>
      <dgm:spPr/>
    </dgm:pt>
    <dgm:pt modelId="{B57A0598-54C0-4FEC-824F-BEC9D21572C2}" type="pres">
      <dgm:prSet presAssocID="{13551171-A3CD-41D7-BEB5-E855CD68DD25}" presName="connectorText" presStyleLbl="sibTrans2D1" presStyleIdx="0" presStyleCnt="2"/>
      <dgm:spPr/>
    </dgm:pt>
    <dgm:pt modelId="{5285FA49-F1C5-463E-8561-F67775565568}" type="pres">
      <dgm:prSet presAssocID="{75C9CE37-DB7B-4A06-B1D3-181CB3B9EC74}" presName="node" presStyleLbl="node1" presStyleIdx="1" presStyleCnt="3" custLinFactNeighborX="-1826" custLinFactNeighborY="-7485">
        <dgm:presLayoutVars>
          <dgm:bulletEnabled val="1"/>
        </dgm:presLayoutVars>
      </dgm:prSet>
      <dgm:spPr/>
    </dgm:pt>
    <dgm:pt modelId="{ECE8F4E9-6C5E-40DD-B107-6B586914861E}" type="pres">
      <dgm:prSet presAssocID="{6024D86E-1715-4059-B568-1DC2619D269D}" presName="sibTrans" presStyleLbl="sibTrans2D1" presStyleIdx="1" presStyleCnt="2"/>
      <dgm:spPr/>
    </dgm:pt>
    <dgm:pt modelId="{9C532C1F-189C-4C43-92E5-3EB090474C0F}" type="pres">
      <dgm:prSet presAssocID="{6024D86E-1715-4059-B568-1DC2619D269D}" presName="connectorText" presStyleLbl="sibTrans2D1" presStyleIdx="1" presStyleCnt="2"/>
      <dgm:spPr/>
    </dgm:pt>
    <dgm:pt modelId="{B3143862-A291-442F-B10F-841233FDBE15}" type="pres">
      <dgm:prSet presAssocID="{17C1F81E-8FFA-416D-AA6E-7E983B298CCE}" presName="node" presStyleLbl="node1" presStyleIdx="2" presStyleCnt="3" custLinFactNeighborX="-1826" custLinFactNeighborY="0">
        <dgm:presLayoutVars>
          <dgm:bulletEnabled val="1"/>
        </dgm:presLayoutVars>
      </dgm:prSet>
      <dgm:spPr/>
    </dgm:pt>
  </dgm:ptLst>
  <dgm:cxnLst>
    <dgm:cxn modelId="{DC2F100A-3F58-4AF4-86A5-CCD1EF60D7FE}" srcId="{8A2C5279-9098-4059-ABA2-879AC5A28F3E}" destId="{75C9CE37-DB7B-4A06-B1D3-181CB3B9EC74}" srcOrd="1" destOrd="0" parTransId="{CE0F9122-88A3-491F-8B14-91FEC485A10C}" sibTransId="{6024D86E-1715-4059-B568-1DC2619D269D}"/>
    <dgm:cxn modelId="{565E9B12-E1D8-4921-B1CD-6DA5216A965D}" type="presOf" srcId="{B767579A-4DEB-4574-9ADF-EC1C2A6CC6C2}" destId="{34D4C27D-C39E-41A0-AC99-501ECE6CC718}" srcOrd="0" destOrd="0" presId="urn:microsoft.com/office/officeart/2005/8/layout/process2"/>
    <dgm:cxn modelId="{2868773B-1E19-4FE7-AAA6-42A05B7FF72C}" type="presOf" srcId="{8A2C5279-9098-4059-ABA2-879AC5A28F3E}" destId="{D6A74341-7592-458F-8729-9E5C003DC7D7}" srcOrd="0" destOrd="0" presId="urn:microsoft.com/office/officeart/2005/8/layout/process2"/>
    <dgm:cxn modelId="{8B676D43-D7E8-4538-B86F-98A0E637ADC3}" srcId="{8A2C5279-9098-4059-ABA2-879AC5A28F3E}" destId="{B767579A-4DEB-4574-9ADF-EC1C2A6CC6C2}" srcOrd="0" destOrd="0" parTransId="{9555AA69-4AE3-4B63-A186-FC25D9797F4F}" sibTransId="{13551171-A3CD-41D7-BEB5-E855CD68DD25}"/>
    <dgm:cxn modelId="{D2FFE67A-34A6-42F4-B68B-0B62020D5689}" srcId="{8A2C5279-9098-4059-ABA2-879AC5A28F3E}" destId="{17C1F81E-8FFA-416D-AA6E-7E983B298CCE}" srcOrd="2" destOrd="0" parTransId="{E976EB55-06EB-4E48-A450-80B09D714D12}" sibTransId="{55894505-2532-47B3-896A-B3296780BD02}"/>
    <dgm:cxn modelId="{79E0FC8B-D9B2-47A6-A793-63D44427CE0E}" type="presOf" srcId="{6024D86E-1715-4059-B568-1DC2619D269D}" destId="{9C532C1F-189C-4C43-92E5-3EB090474C0F}" srcOrd="1" destOrd="0" presId="urn:microsoft.com/office/officeart/2005/8/layout/process2"/>
    <dgm:cxn modelId="{C369738F-801C-4745-B254-6FF36DD68895}" type="presOf" srcId="{6024D86E-1715-4059-B568-1DC2619D269D}" destId="{ECE8F4E9-6C5E-40DD-B107-6B586914861E}" srcOrd="0" destOrd="0" presId="urn:microsoft.com/office/officeart/2005/8/layout/process2"/>
    <dgm:cxn modelId="{AF46FAA7-19D4-4DB5-B8E7-081A15272659}" type="presOf" srcId="{17C1F81E-8FFA-416D-AA6E-7E983B298CCE}" destId="{B3143862-A291-442F-B10F-841233FDBE15}" srcOrd="0" destOrd="0" presId="urn:microsoft.com/office/officeart/2005/8/layout/process2"/>
    <dgm:cxn modelId="{7E31B8AE-9F6D-4D3E-9E20-874CF8C4C4CE}" type="presOf" srcId="{13551171-A3CD-41D7-BEB5-E855CD68DD25}" destId="{9364383E-A012-41FE-9C84-133A40E7BF6F}" srcOrd="0" destOrd="0" presId="urn:microsoft.com/office/officeart/2005/8/layout/process2"/>
    <dgm:cxn modelId="{81C913D8-5AEA-450F-8E94-E1479990B9A8}" type="presOf" srcId="{13551171-A3CD-41D7-BEB5-E855CD68DD25}" destId="{B57A0598-54C0-4FEC-824F-BEC9D21572C2}" srcOrd="1" destOrd="0" presId="urn:microsoft.com/office/officeart/2005/8/layout/process2"/>
    <dgm:cxn modelId="{8FC30EE3-E525-47F1-B09F-9AB7A5C79EB5}" type="presOf" srcId="{75C9CE37-DB7B-4A06-B1D3-181CB3B9EC74}" destId="{5285FA49-F1C5-463E-8561-F67775565568}" srcOrd="0" destOrd="0" presId="urn:microsoft.com/office/officeart/2005/8/layout/process2"/>
    <dgm:cxn modelId="{E588640D-38B8-41EF-951F-F8494981BB1E}" type="presParOf" srcId="{D6A74341-7592-458F-8729-9E5C003DC7D7}" destId="{34D4C27D-C39E-41A0-AC99-501ECE6CC718}" srcOrd="0" destOrd="0" presId="urn:microsoft.com/office/officeart/2005/8/layout/process2"/>
    <dgm:cxn modelId="{4C351281-C48F-44F1-BF98-C3B0D63FBDF2}" type="presParOf" srcId="{D6A74341-7592-458F-8729-9E5C003DC7D7}" destId="{9364383E-A012-41FE-9C84-133A40E7BF6F}" srcOrd="1" destOrd="0" presId="urn:microsoft.com/office/officeart/2005/8/layout/process2"/>
    <dgm:cxn modelId="{9B94E419-83C4-4BEC-9D1C-25E196594033}" type="presParOf" srcId="{9364383E-A012-41FE-9C84-133A40E7BF6F}" destId="{B57A0598-54C0-4FEC-824F-BEC9D21572C2}" srcOrd="0" destOrd="0" presId="urn:microsoft.com/office/officeart/2005/8/layout/process2"/>
    <dgm:cxn modelId="{D5565A82-E53F-4B68-9DA2-CA490017A196}" type="presParOf" srcId="{D6A74341-7592-458F-8729-9E5C003DC7D7}" destId="{5285FA49-F1C5-463E-8561-F67775565568}" srcOrd="2" destOrd="0" presId="urn:microsoft.com/office/officeart/2005/8/layout/process2"/>
    <dgm:cxn modelId="{DF305C93-28BD-41BF-9A0F-2B6291BABFC5}" type="presParOf" srcId="{D6A74341-7592-458F-8729-9E5C003DC7D7}" destId="{ECE8F4E9-6C5E-40DD-B107-6B586914861E}" srcOrd="3" destOrd="0" presId="urn:microsoft.com/office/officeart/2005/8/layout/process2"/>
    <dgm:cxn modelId="{28A38974-3297-494F-A36C-5E67DB164197}" type="presParOf" srcId="{ECE8F4E9-6C5E-40DD-B107-6B586914861E}" destId="{9C532C1F-189C-4C43-92E5-3EB090474C0F}" srcOrd="0" destOrd="0" presId="urn:microsoft.com/office/officeart/2005/8/layout/process2"/>
    <dgm:cxn modelId="{FE9DC1C8-F3A6-4D67-AC29-B0E42C9EB517}" type="presParOf" srcId="{D6A74341-7592-458F-8729-9E5C003DC7D7}" destId="{B3143862-A291-442F-B10F-841233FDBE15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687A11C-FF3A-4D61-BCE1-9D523FCADC0A}" type="doc">
      <dgm:prSet loTypeId="urn:microsoft.com/office/officeart/2005/8/layout/hProcess7" loCatId="process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5A787758-2187-4FB1-A280-24693B4B5D70}">
      <dgm:prSet phldrT="[Text]" phldr="1"/>
      <dgm:spPr/>
      <dgm:t>
        <a:bodyPr/>
        <a:lstStyle/>
        <a:p>
          <a:endParaRPr lang="en-US"/>
        </a:p>
      </dgm:t>
    </dgm:pt>
    <dgm:pt modelId="{97F72627-8506-4DA8-A03D-348326D7C219}" type="parTrans" cxnId="{E3C5651F-BFC9-4BB2-8C54-53EAA2E0AA5A}">
      <dgm:prSet/>
      <dgm:spPr/>
      <dgm:t>
        <a:bodyPr/>
        <a:lstStyle/>
        <a:p>
          <a:endParaRPr lang="en-US"/>
        </a:p>
      </dgm:t>
    </dgm:pt>
    <dgm:pt modelId="{5DDCF4A5-899D-4297-9EA4-0239F9F1F8C7}" type="sibTrans" cxnId="{E3C5651F-BFC9-4BB2-8C54-53EAA2E0AA5A}">
      <dgm:prSet/>
      <dgm:spPr/>
      <dgm:t>
        <a:bodyPr/>
        <a:lstStyle/>
        <a:p>
          <a:endParaRPr lang="en-US"/>
        </a:p>
      </dgm:t>
    </dgm:pt>
    <dgm:pt modelId="{A5B1F27C-C56E-4B77-AEE9-34C241D98E11}">
      <dgm:prSet phldrT="[Text]" phldr="1"/>
      <dgm:spPr/>
      <dgm:t>
        <a:bodyPr/>
        <a:lstStyle/>
        <a:p>
          <a:endParaRPr lang="en-US"/>
        </a:p>
      </dgm:t>
    </dgm:pt>
    <dgm:pt modelId="{1F79EAC1-7A2C-4A4E-AC1A-8B758BC4243B}" type="parTrans" cxnId="{23C33E20-826C-4849-98B0-DE8520F790C5}">
      <dgm:prSet/>
      <dgm:spPr/>
      <dgm:t>
        <a:bodyPr/>
        <a:lstStyle/>
        <a:p>
          <a:endParaRPr lang="en-US"/>
        </a:p>
      </dgm:t>
    </dgm:pt>
    <dgm:pt modelId="{46699B27-D240-4D44-90B7-E9FE155B9509}" type="sibTrans" cxnId="{23C33E20-826C-4849-98B0-DE8520F790C5}">
      <dgm:prSet/>
      <dgm:spPr/>
      <dgm:t>
        <a:bodyPr/>
        <a:lstStyle/>
        <a:p>
          <a:endParaRPr lang="en-US"/>
        </a:p>
      </dgm:t>
    </dgm:pt>
    <dgm:pt modelId="{2065435E-BEA9-497C-856F-077C0E8EBFE2}">
      <dgm:prSet phldrT="[Text]" phldr="1"/>
      <dgm:spPr/>
      <dgm:t>
        <a:bodyPr/>
        <a:lstStyle/>
        <a:p>
          <a:endParaRPr lang="en-US"/>
        </a:p>
      </dgm:t>
    </dgm:pt>
    <dgm:pt modelId="{77EB25A3-3E6C-445A-B939-279ECE925E1E}" type="parTrans" cxnId="{B5801AC8-20B6-4FA9-A67D-13A499CC97B9}">
      <dgm:prSet/>
      <dgm:spPr/>
      <dgm:t>
        <a:bodyPr/>
        <a:lstStyle/>
        <a:p>
          <a:endParaRPr lang="en-US"/>
        </a:p>
      </dgm:t>
    </dgm:pt>
    <dgm:pt modelId="{03D4834E-B1DB-4A32-AAC5-A00F3B82F85C}" type="sibTrans" cxnId="{B5801AC8-20B6-4FA9-A67D-13A499CC97B9}">
      <dgm:prSet/>
      <dgm:spPr/>
      <dgm:t>
        <a:bodyPr/>
        <a:lstStyle/>
        <a:p>
          <a:endParaRPr lang="en-US"/>
        </a:p>
      </dgm:t>
    </dgm:pt>
    <dgm:pt modelId="{FD556AD0-6A91-4A36-95B4-C6383A358D73}">
      <dgm:prSet phldrT="[Text]" phldr="1"/>
      <dgm:spPr/>
      <dgm:t>
        <a:bodyPr/>
        <a:lstStyle/>
        <a:p>
          <a:endParaRPr lang="en-US"/>
        </a:p>
      </dgm:t>
    </dgm:pt>
    <dgm:pt modelId="{38AC9A03-FADA-4200-87E0-3A2132F87C72}" type="parTrans" cxnId="{379ECDC4-69A2-4B6F-9D1E-1F024C5AD377}">
      <dgm:prSet/>
      <dgm:spPr/>
      <dgm:t>
        <a:bodyPr/>
        <a:lstStyle/>
        <a:p>
          <a:endParaRPr lang="en-US"/>
        </a:p>
      </dgm:t>
    </dgm:pt>
    <dgm:pt modelId="{2A3B2C56-0509-4516-A483-AA83C9CA96C9}" type="sibTrans" cxnId="{379ECDC4-69A2-4B6F-9D1E-1F024C5AD377}">
      <dgm:prSet/>
      <dgm:spPr/>
      <dgm:t>
        <a:bodyPr/>
        <a:lstStyle/>
        <a:p>
          <a:endParaRPr lang="en-US"/>
        </a:p>
      </dgm:t>
    </dgm:pt>
    <dgm:pt modelId="{12884D29-8F89-4401-89DB-D93ECEC898CA}">
      <dgm:prSet phldrT="[Text]" phldr="1"/>
      <dgm:spPr/>
      <dgm:t>
        <a:bodyPr/>
        <a:lstStyle/>
        <a:p>
          <a:endParaRPr lang="en-US"/>
        </a:p>
      </dgm:t>
    </dgm:pt>
    <dgm:pt modelId="{2CA55FF3-2175-4A6B-8787-069497D2D2AF}" type="parTrans" cxnId="{E5C9BC2B-6C8C-4D20-B714-AFAB9D2DAF55}">
      <dgm:prSet/>
      <dgm:spPr/>
      <dgm:t>
        <a:bodyPr/>
        <a:lstStyle/>
        <a:p>
          <a:endParaRPr lang="en-US"/>
        </a:p>
      </dgm:t>
    </dgm:pt>
    <dgm:pt modelId="{27A2D01B-89AE-4128-B818-0C9709262B85}" type="sibTrans" cxnId="{E5C9BC2B-6C8C-4D20-B714-AFAB9D2DAF55}">
      <dgm:prSet/>
      <dgm:spPr/>
      <dgm:t>
        <a:bodyPr/>
        <a:lstStyle/>
        <a:p>
          <a:endParaRPr lang="en-US"/>
        </a:p>
      </dgm:t>
    </dgm:pt>
    <dgm:pt modelId="{22BA6734-5487-4030-853C-DCA45D659AEC}">
      <dgm:prSet phldrT="[Text]" phldr="1"/>
      <dgm:spPr/>
      <dgm:t>
        <a:bodyPr/>
        <a:lstStyle/>
        <a:p>
          <a:endParaRPr lang="en-US"/>
        </a:p>
      </dgm:t>
    </dgm:pt>
    <dgm:pt modelId="{18D4255C-9170-4095-AEE3-821B07F9EBD5}" type="parTrans" cxnId="{44411102-0BEF-47D4-82CA-8625C8B44036}">
      <dgm:prSet/>
      <dgm:spPr/>
      <dgm:t>
        <a:bodyPr/>
        <a:lstStyle/>
        <a:p>
          <a:endParaRPr lang="en-US"/>
        </a:p>
      </dgm:t>
    </dgm:pt>
    <dgm:pt modelId="{CBBD4425-787E-4360-8E77-00062B82DBBC}" type="sibTrans" cxnId="{44411102-0BEF-47D4-82CA-8625C8B44036}">
      <dgm:prSet/>
      <dgm:spPr/>
      <dgm:t>
        <a:bodyPr/>
        <a:lstStyle/>
        <a:p>
          <a:endParaRPr lang="en-US"/>
        </a:p>
      </dgm:t>
    </dgm:pt>
    <dgm:pt modelId="{C8B688A3-23B4-4D00-831B-9767AB9EB4D1}" type="pres">
      <dgm:prSet presAssocID="{4687A11C-FF3A-4D61-BCE1-9D523FCADC0A}" presName="Name0" presStyleCnt="0">
        <dgm:presLayoutVars>
          <dgm:dir/>
          <dgm:animLvl val="lvl"/>
          <dgm:resizeHandles val="exact"/>
        </dgm:presLayoutVars>
      </dgm:prSet>
      <dgm:spPr/>
    </dgm:pt>
    <dgm:pt modelId="{398560D4-1B41-446E-BC6C-A7F7A8EA7835}" type="pres">
      <dgm:prSet presAssocID="{5A787758-2187-4FB1-A280-24693B4B5D70}" presName="compositeNode" presStyleCnt="0">
        <dgm:presLayoutVars>
          <dgm:bulletEnabled val="1"/>
        </dgm:presLayoutVars>
      </dgm:prSet>
      <dgm:spPr/>
    </dgm:pt>
    <dgm:pt modelId="{1F1B334F-3941-4E2B-BB7C-84A23F27CB77}" type="pres">
      <dgm:prSet presAssocID="{5A787758-2187-4FB1-A280-24693B4B5D70}" presName="bgRect" presStyleLbl="node1" presStyleIdx="0" presStyleCnt="3"/>
      <dgm:spPr/>
    </dgm:pt>
    <dgm:pt modelId="{4893EF6B-D1A0-468C-9C2A-B8E0D88A0E2E}" type="pres">
      <dgm:prSet presAssocID="{5A787758-2187-4FB1-A280-24693B4B5D70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A645070F-6496-4184-973C-D0DBBBDFD544}" type="pres">
      <dgm:prSet presAssocID="{5A787758-2187-4FB1-A280-24693B4B5D70}" presName="childNode" presStyleLbl="node1" presStyleIdx="0" presStyleCnt="3">
        <dgm:presLayoutVars>
          <dgm:bulletEnabled val="1"/>
        </dgm:presLayoutVars>
      </dgm:prSet>
      <dgm:spPr/>
    </dgm:pt>
    <dgm:pt modelId="{02D6A776-31CA-45D9-BDF4-3B7C49F4753D}" type="pres">
      <dgm:prSet presAssocID="{5DDCF4A5-899D-4297-9EA4-0239F9F1F8C7}" presName="hSp" presStyleCnt="0"/>
      <dgm:spPr/>
    </dgm:pt>
    <dgm:pt modelId="{57E42A30-7D06-4651-8CD0-65ECBEA8213C}" type="pres">
      <dgm:prSet presAssocID="{5DDCF4A5-899D-4297-9EA4-0239F9F1F8C7}" presName="vProcSp" presStyleCnt="0"/>
      <dgm:spPr/>
    </dgm:pt>
    <dgm:pt modelId="{27E2345C-87B5-40E5-A647-24D2B13374FA}" type="pres">
      <dgm:prSet presAssocID="{5DDCF4A5-899D-4297-9EA4-0239F9F1F8C7}" presName="vSp1" presStyleCnt="0"/>
      <dgm:spPr/>
    </dgm:pt>
    <dgm:pt modelId="{E864EC25-0F4E-4526-A19B-317FBD66FA92}" type="pres">
      <dgm:prSet presAssocID="{5DDCF4A5-899D-4297-9EA4-0239F9F1F8C7}" presName="simulatedConn" presStyleLbl="solidFgAcc1" presStyleIdx="0" presStyleCnt="2"/>
      <dgm:spPr/>
    </dgm:pt>
    <dgm:pt modelId="{0D7819E1-C237-40BC-964F-BBAA4B797F5D}" type="pres">
      <dgm:prSet presAssocID="{5DDCF4A5-899D-4297-9EA4-0239F9F1F8C7}" presName="vSp2" presStyleCnt="0"/>
      <dgm:spPr/>
    </dgm:pt>
    <dgm:pt modelId="{731CCA53-D09E-4F79-ABF3-3930FC7F27E0}" type="pres">
      <dgm:prSet presAssocID="{5DDCF4A5-899D-4297-9EA4-0239F9F1F8C7}" presName="sibTrans" presStyleCnt="0"/>
      <dgm:spPr/>
    </dgm:pt>
    <dgm:pt modelId="{E0E57E63-F532-483F-88A5-FDBAFF342FE6}" type="pres">
      <dgm:prSet presAssocID="{2065435E-BEA9-497C-856F-077C0E8EBFE2}" presName="compositeNode" presStyleCnt="0">
        <dgm:presLayoutVars>
          <dgm:bulletEnabled val="1"/>
        </dgm:presLayoutVars>
      </dgm:prSet>
      <dgm:spPr/>
    </dgm:pt>
    <dgm:pt modelId="{4DE05DCC-26FE-4214-8C05-5BA39DB00119}" type="pres">
      <dgm:prSet presAssocID="{2065435E-BEA9-497C-856F-077C0E8EBFE2}" presName="bgRect" presStyleLbl="node1" presStyleIdx="1" presStyleCnt="3"/>
      <dgm:spPr/>
    </dgm:pt>
    <dgm:pt modelId="{F27E55AB-A257-40FF-AF3A-3A5B1A0E5157}" type="pres">
      <dgm:prSet presAssocID="{2065435E-BEA9-497C-856F-077C0E8EBFE2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45424071-5725-4AE3-9956-40BE37AEFC9D}" type="pres">
      <dgm:prSet presAssocID="{2065435E-BEA9-497C-856F-077C0E8EBFE2}" presName="childNode" presStyleLbl="node1" presStyleIdx="1" presStyleCnt="3">
        <dgm:presLayoutVars>
          <dgm:bulletEnabled val="1"/>
        </dgm:presLayoutVars>
      </dgm:prSet>
      <dgm:spPr/>
    </dgm:pt>
    <dgm:pt modelId="{AB035185-1AD8-45F3-8F05-27B0B71CEF3F}" type="pres">
      <dgm:prSet presAssocID="{03D4834E-B1DB-4A32-AAC5-A00F3B82F85C}" presName="hSp" presStyleCnt="0"/>
      <dgm:spPr/>
    </dgm:pt>
    <dgm:pt modelId="{D0E25CCB-CBED-41E1-AA97-68A6BF3BA45B}" type="pres">
      <dgm:prSet presAssocID="{03D4834E-B1DB-4A32-AAC5-A00F3B82F85C}" presName="vProcSp" presStyleCnt="0"/>
      <dgm:spPr/>
    </dgm:pt>
    <dgm:pt modelId="{B99E9BFB-4293-48F5-B1CE-9F738978D6A4}" type="pres">
      <dgm:prSet presAssocID="{03D4834E-B1DB-4A32-AAC5-A00F3B82F85C}" presName="vSp1" presStyleCnt="0"/>
      <dgm:spPr/>
    </dgm:pt>
    <dgm:pt modelId="{2DFD7EC1-3BB9-4954-A996-71F99DE9E324}" type="pres">
      <dgm:prSet presAssocID="{03D4834E-B1DB-4A32-AAC5-A00F3B82F85C}" presName="simulatedConn" presStyleLbl="solidFgAcc1" presStyleIdx="1" presStyleCnt="2"/>
      <dgm:spPr/>
    </dgm:pt>
    <dgm:pt modelId="{0744963F-AE12-41E4-9BBD-5F34B5EA85BF}" type="pres">
      <dgm:prSet presAssocID="{03D4834E-B1DB-4A32-AAC5-A00F3B82F85C}" presName="vSp2" presStyleCnt="0"/>
      <dgm:spPr/>
    </dgm:pt>
    <dgm:pt modelId="{682C1F0E-1E14-423B-AC0A-53F5C9470129}" type="pres">
      <dgm:prSet presAssocID="{03D4834E-B1DB-4A32-AAC5-A00F3B82F85C}" presName="sibTrans" presStyleCnt="0"/>
      <dgm:spPr/>
    </dgm:pt>
    <dgm:pt modelId="{B240D212-CCF0-49BF-A5B6-1F0DE795A4F9}" type="pres">
      <dgm:prSet presAssocID="{12884D29-8F89-4401-89DB-D93ECEC898CA}" presName="compositeNode" presStyleCnt="0">
        <dgm:presLayoutVars>
          <dgm:bulletEnabled val="1"/>
        </dgm:presLayoutVars>
      </dgm:prSet>
      <dgm:spPr/>
    </dgm:pt>
    <dgm:pt modelId="{0024E600-09A3-49E1-916F-F2F403405B51}" type="pres">
      <dgm:prSet presAssocID="{12884D29-8F89-4401-89DB-D93ECEC898CA}" presName="bgRect" presStyleLbl="node1" presStyleIdx="2" presStyleCnt="3"/>
      <dgm:spPr/>
    </dgm:pt>
    <dgm:pt modelId="{31923181-3BD6-4AD4-BFA9-06A7CB51EFC2}" type="pres">
      <dgm:prSet presAssocID="{12884D29-8F89-4401-89DB-D93ECEC898CA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57AD7E50-16D7-4943-9869-3D3401FCC8E5}" type="pres">
      <dgm:prSet presAssocID="{12884D29-8F89-4401-89DB-D93ECEC898CA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44411102-0BEF-47D4-82CA-8625C8B44036}" srcId="{12884D29-8F89-4401-89DB-D93ECEC898CA}" destId="{22BA6734-5487-4030-853C-DCA45D659AEC}" srcOrd="0" destOrd="0" parTransId="{18D4255C-9170-4095-AEE3-821B07F9EBD5}" sibTransId="{CBBD4425-787E-4360-8E77-00062B82DBBC}"/>
    <dgm:cxn modelId="{E3C5651F-BFC9-4BB2-8C54-53EAA2E0AA5A}" srcId="{4687A11C-FF3A-4D61-BCE1-9D523FCADC0A}" destId="{5A787758-2187-4FB1-A280-24693B4B5D70}" srcOrd="0" destOrd="0" parTransId="{97F72627-8506-4DA8-A03D-348326D7C219}" sibTransId="{5DDCF4A5-899D-4297-9EA4-0239F9F1F8C7}"/>
    <dgm:cxn modelId="{23C33E20-826C-4849-98B0-DE8520F790C5}" srcId="{5A787758-2187-4FB1-A280-24693B4B5D70}" destId="{A5B1F27C-C56E-4B77-AEE9-34C241D98E11}" srcOrd="0" destOrd="0" parTransId="{1F79EAC1-7A2C-4A4E-AC1A-8B758BC4243B}" sibTransId="{46699B27-D240-4D44-90B7-E9FE155B9509}"/>
    <dgm:cxn modelId="{E5C9BC2B-6C8C-4D20-B714-AFAB9D2DAF55}" srcId="{4687A11C-FF3A-4D61-BCE1-9D523FCADC0A}" destId="{12884D29-8F89-4401-89DB-D93ECEC898CA}" srcOrd="2" destOrd="0" parTransId="{2CA55FF3-2175-4A6B-8787-069497D2D2AF}" sibTransId="{27A2D01B-89AE-4128-B818-0C9709262B85}"/>
    <dgm:cxn modelId="{3931753A-CF08-4CD3-82AC-DBEE5ACB455E}" type="presOf" srcId="{2065435E-BEA9-497C-856F-077C0E8EBFE2}" destId="{4DE05DCC-26FE-4214-8C05-5BA39DB00119}" srcOrd="0" destOrd="0" presId="urn:microsoft.com/office/officeart/2005/8/layout/hProcess7"/>
    <dgm:cxn modelId="{BD08B83C-1F4B-4666-8980-F6D8E4D9C81F}" type="presOf" srcId="{2065435E-BEA9-497C-856F-077C0E8EBFE2}" destId="{F27E55AB-A257-40FF-AF3A-3A5B1A0E5157}" srcOrd="1" destOrd="0" presId="urn:microsoft.com/office/officeart/2005/8/layout/hProcess7"/>
    <dgm:cxn modelId="{1222CC6D-2F7A-4AF1-B879-7E922FCF676B}" type="presOf" srcId="{A5B1F27C-C56E-4B77-AEE9-34C241D98E11}" destId="{A645070F-6496-4184-973C-D0DBBBDFD544}" srcOrd="0" destOrd="0" presId="urn:microsoft.com/office/officeart/2005/8/layout/hProcess7"/>
    <dgm:cxn modelId="{3C9F285A-2ACB-4738-B4B5-58F5867122FF}" type="presOf" srcId="{12884D29-8F89-4401-89DB-D93ECEC898CA}" destId="{31923181-3BD6-4AD4-BFA9-06A7CB51EFC2}" srcOrd="1" destOrd="0" presId="urn:microsoft.com/office/officeart/2005/8/layout/hProcess7"/>
    <dgm:cxn modelId="{91C38184-CD33-4C39-87B6-C8AD066578D0}" type="presOf" srcId="{5A787758-2187-4FB1-A280-24693B4B5D70}" destId="{4893EF6B-D1A0-468C-9C2A-B8E0D88A0E2E}" srcOrd="1" destOrd="0" presId="urn:microsoft.com/office/officeart/2005/8/layout/hProcess7"/>
    <dgm:cxn modelId="{DE4276AC-E0E2-4FA5-9473-4C8047F544E6}" type="presOf" srcId="{FD556AD0-6A91-4A36-95B4-C6383A358D73}" destId="{45424071-5725-4AE3-9956-40BE37AEFC9D}" srcOrd="0" destOrd="0" presId="urn:microsoft.com/office/officeart/2005/8/layout/hProcess7"/>
    <dgm:cxn modelId="{1B221BBD-8FD3-4118-B63F-010243971457}" type="presOf" srcId="{12884D29-8F89-4401-89DB-D93ECEC898CA}" destId="{0024E600-09A3-49E1-916F-F2F403405B51}" srcOrd="0" destOrd="0" presId="urn:microsoft.com/office/officeart/2005/8/layout/hProcess7"/>
    <dgm:cxn modelId="{379ECDC4-69A2-4B6F-9D1E-1F024C5AD377}" srcId="{2065435E-BEA9-497C-856F-077C0E8EBFE2}" destId="{FD556AD0-6A91-4A36-95B4-C6383A358D73}" srcOrd="0" destOrd="0" parTransId="{38AC9A03-FADA-4200-87E0-3A2132F87C72}" sibTransId="{2A3B2C56-0509-4516-A483-AA83C9CA96C9}"/>
    <dgm:cxn modelId="{A8456EC6-0207-4C41-8DE2-DAC31F2EBB7A}" type="presOf" srcId="{4687A11C-FF3A-4D61-BCE1-9D523FCADC0A}" destId="{C8B688A3-23B4-4D00-831B-9767AB9EB4D1}" srcOrd="0" destOrd="0" presId="urn:microsoft.com/office/officeart/2005/8/layout/hProcess7"/>
    <dgm:cxn modelId="{B5801AC8-20B6-4FA9-A67D-13A499CC97B9}" srcId="{4687A11C-FF3A-4D61-BCE1-9D523FCADC0A}" destId="{2065435E-BEA9-497C-856F-077C0E8EBFE2}" srcOrd="1" destOrd="0" parTransId="{77EB25A3-3E6C-445A-B939-279ECE925E1E}" sibTransId="{03D4834E-B1DB-4A32-AAC5-A00F3B82F85C}"/>
    <dgm:cxn modelId="{5D09A9CA-10C1-42D0-BF4D-5307016F0064}" type="presOf" srcId="{22BA6734-5487-4030-853C-DCA45D659AEC}" destId="{57AD7E50-16D7-4943-9869-3D3401FCC8E5}" srcOrd="0" destOrd="0" presId="urn:microsoft.com/office/officeart/2005/8/layout/hProcess7"/>
    <dgm:cxn modelId="{8DD96DD8-32EA-42C0-A674-E282A7FDF834}" type="presOf" srcId="{5A787758-2187-4FB1-A280-24693B4B5D70}" destId="{1F1B334F-3941-4E2B-BB7C-84A23F27CB77}" srcOrd="0" destOrd="0" presId="urn:microsoft.com/office/officeart/2005/8/layout/hProcess7"/>
    <dgm:cxn modelId="{974689EA-9D05-4A3F-9798-8F03A92AB346}" type="presParOf" srcId="{C8B688A3-23B4-4D00-831B-9767AB9EB4D1}" destId="{398560D4-1B41-446E-BC6C-A7F7A8EA7835}" srcOrd="0" destOrd="0" presId="urn:microsoft.com/office/officeart/2005/8/layout/hProcess7"/>
    <dgm:cxn modelId="{E71241FD-DF82-4E64-A9F1-D7F1200B0DFC}" type="presParOf" srcId="{398560D4-1B41-446E-BC6C-A7F7A8EA7835}" destId="{1F1B334F-3941-4E2B-BB7C-84A23F27CB77}" srcOrd="0" destOrd="0" presId="urn:microsoft.com/office/officeart/2005/8/layout/hProcess7"/>
    <dgm:cxn modelId="{528C073C-EA29-47EC-BD29-420C2BAC5879}" type="presParOf" srcId="{398560D4-1B41-446E-BC6C-A7F7A8EA7835}" destId="{4893EF6B-D1A0-468C-9C2A-B8E0D88A0E2E}" srcOrd="1" destOrd="0" presId="urn:microsoft.com/office/officeart/2005/8/layout/hProcess7"/>
    <dgm:cxn modelId="{FA157D1D-244A-4C83-BD92-18B6BD6D7D40}" type="presParOf" srcId="{398560D4-1B41-446E-BC6C-A7F7A8EA7835}" destId="{A645070F-6496-4184-973C-D0DBBBDFD544}" srcOrd="2" destOrd="0" presId="urn:microsoft.com/office/officeart/2005/8/layout/hProcess7"/>
    <dgm:cxn modelId="{F772B64C-59BC-425D-BE12-7E009EA13E18}" type="presParOf" srcId="{C8B688A3-23B4-4D00-831B-9767AB9EB4D1}" destId="{02D6A776-31CA-45D9-BDF4-3B7C49F4753D}" srcOrd="1" destOrd="0" presId="urn:microsoft.com/office/officeart/2005/8/layout/hProcess7"/>
    <dgm:cxn modelId="{E1C5BBF9-562B-4D4F-A459-C2B81C10EF95}" type="presParOf" srcId="{C8B688A3-23B4-4D00-831B-9767AB9EB4D1}" destId="{57E42A30-7D06-4651-8CD0-65ECBEA8213C}" srcOrd="2" destOrd="0" presId="urn:microsoft.com/office/officeart/2005/8/layout/hProcess7"/>
    <dgm:cxn modelId="{321B2D51-3CDB-4422-8C08-EBA4A2C3BEE3}" type="presParOf" srcId="{57E42A30-7D06-4651-8CD0-65ECBEA8213C}" destId="{27E2345C-87B5-40E5-A647-24D2B13374FA}" srcOrd="0" destOrd="0" presId="urn:microsoft.com/office/officeart/2005/8/layout/hProcess7"/>
    <dgm:cxn modelId="{34B69E56-FB39-460A-A92D-E5089B8CBD47}" type="presParOf" srcId="{57E42A30-7D06-4651-8CD0-65ECBEA8213C}" destId="{E864EC25-0F4E-4526-A19B-317FBD66FA92}" srcOrd="1" destOrd="0" presId="urn:microsoft.com/office/officeart/2005/8/layout/hProcess7"/>
    <dgm:cxn modelId="{D0B99D83-3305-4E20-BDDC-74DC838C4ECD}" type="presParOf" srcId="{57E42A30-7D06-4651-8CD0-65ECBEA8213C}" destId="{0D7819E1-C237-40BC-964F-BBAA4B797F5D}" srcOrd="2" destOrd="0" presId="urn:microsoft.com/office/officeart/2005/8/layout/hProcess7"/>
    <dgm:cxn modelId="{ACC4D672-99B7-4F4C-BD78-60245D0EF55B}" type="presParOf" srcId="{C8B688A3-23B4-4D00-831B-9767AB9EB4D1}" destId="{731CCA53-D09E-4F79-ABF3-3930FC7F27E0}" srcOrd="3" destOrd="0" presId="urn:microsoft.com/office/officeart/2005/8/layout/hProcess7"/>
    <dgm:cxn modelId="{D58CAF8D-33DC-4159-8DB9-8913BB96F035}" type="presParOf" srcId="{C8B688A3-23B4-4D00-831B-9767AB9EB4D1}" destId="{E0E57E63-F532-483F-88A5-FDBAFF342FE6}" srcOrd="4" destOrd="0" presId="urn:microsoft.com/office/officeart/2005/8/layout/hProcess7"/>
    <dgm:cxn modelId="{03075848-F50B-48C4-86F8-A7592F5CB7AD}" type="presParOf" srcId="{E0E57E63-F532-483F-88A5-FDBAFF342FE6}" destId="{4DE05DCC-26FE-4214-8C05-5BA39DB00119}" srcOrd="0" destOrd="0" presId="urn:microsoft.com/office/officeart/2005/8/layout/hProcess7"/>
    <dgm:cxn modelId="{4A6FEC96-368B-4C63-BE43-D31DD4E66972}" type="presParOf" srcId="{E0E57E63-F532-483F-88A5-FDBAFF342FE6}" destId="{F27E55AB-A257-40FF-AF3A-3A5B1A0E5157}" srcOrd="1" destOrd="0" presId="urn:microsoft.com/office/officeart/2005/8/layout/hProcess7"/>
    <dgm:cxn modelId="{4AE4A258-3368-4994-BEB2-A0A1F1EA714B}" type="presParOf" srcId="{E0E57E63-F532-483F-88A5-FDBAFF342FE6}" destId="{45424071-5725-4AE3-9956-40BE37AEFC9D}" srcOrd="2" destOrd="0" presId="urn:microsoft.com/office/officeart/2005/8/layout/hProcess7"/>
    <dgm:cxn modelId="{CF225EEF-2776-49F8-BDF2-41C6A616C69A}" type="presParOf" srcId="{C8B688A3-23B4-4D00-831B-9767AB9EB4D1}" destId="{AB035185-1AD8-45F3-8F05-27B0B71CEF3F}" srcOrd="5" destOrd="0" presId="urn:microsoft.com/office/officeart/2005/8/layout/hProcess7"/>
    <dgm:cxn modelId="{30E2A718-A5F3-40D4-ADC4-28BF571E7508}" type="presParOf" srcId="{C8B688A3-23B4-4D00-831B-9767AB9EB4D1}" destId="{D0E25CCB-CBED-41E1-AA97-68A6BF3BA45B}" srcOrd="6" destOrd="0" presId="urn:microsoft.com/office/officeart/2005/8/layout/hProcess7"/>
    <dgm:cxn modelId="{BD2134DB-9392-4C93-A963-BF814A2DEF01}" type="presParOf" srcId="{D0E25CCB-CBED-41E1-AA97-68A6BF3BA45B}" destId="{B99E9BFB-4293-48F5-B1CE-9F738978D6A4}" srcOrd="0" destOrd="0" presId="urn:microsoft.com/office/officeart/2005/8/layout/hProcess7"/>
    <dgm:cxn modelId="{A89CF93F-FB8C-4203-B2B4-EF8FFF0224C5}" type="presParOf" srcId="{D0E25CCB-CBED-41E1-AA97-68A6BF3BA45B}" destId="{2DFD7EC1-3BB9-4954-A996-71F99DE9E324}" srcOrd="1" destOrd="0" presId="urn:microsoft.com/office/officeart/2005/8/layout/hProcess7"/>
    <dgm:cxn modelId="{BBB19BCB-8A49-43F3-A3FF-889E8E861B8C}" type="presParOf" srcId="{D0E25CCB-CBED-41E1-AA97-68A6BF3BA45B}" destId="{0744963F-AE12-41E4-9BBD-5F34B5EA85BF}" srcOrd="2" destOrd="0" presId="urn:microsoft.com/office/officeart/2005/8/layout/hProcess7"/>
    <dgm:cxn modelId="{18AEC62A-C6BB-4550-89B3-8850EFBECA0F}" type="presParOf" srcId="{C8B688A3-23B4-4D00-831B-9767AB9EB4D1}" destId="{682C1F0E-1E14-423B-AC0A-53F5C9470129}" srcOrd="7" destOrd="0" presId="urn:microsoft.com/office/officeart/2005/8/layout/hProcess7"/>
    <dgm:cxn modelId="{B0F9055B-2AF2-4448-9999-52E1D1611144}" type="presParOf" srcId="{C8B688A3-23B4-4D00-831B-9767AB9EB4D1}" destId="{B240D212-CCF0-49BF-A5B6-1F0DE795A4F9}" srcOrd="8" destOrd="0" presId="urn:microsoft.com/office/officeart/2005/8/layout/hProcess7"/>
    <dgm:cxn modelId="{FA5D2B0C-1119-4FAD-9B54-65DB5956CE3F}" type="presParOf" srcId="{B240D212-CCF0-49BF-A5B6-1F0DE795A4F9}" destId="{0024E600-09A3-49E1-916F-F2F403405B51}" srcOrd="0" destOrd="0" presId="urn:microsoft.com/office/officeart/2005/8/layout/hProcess7"/>
    <dgm:cxn modelId="{63691EA3-9D25-4430-9797-904BB0E35C8B}" type="presParOf" srcId="{B240D212-CCF0-49BF-A5B6-1F0DE795A4F9}" destId="{31923181-3BD6-4AD4-BFA9-06A7CB51EFC2}" srcOrd="1" destOrd="0" presId="urn:microsoft.com/office/officeart/2005/8/layout/hProcess7"/>
    <dgm:cxn modelId="{04E0C157-E5EA-4DE6-9C71-8593ED65D66E}" type="presParOf" srcId="{B240D212-CCF0-49BF-A5B6-1F0DE795A4F9}" destId="{57AD7E50-16D7-4943-9869-3D3401FCC8E5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A181F36-4CEA-4808-8DF9-E5EFCC3AB8CA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36892A-E3AB-4449-AF5D-F8034AF96728}">
      <dgm:prSet phldrT="[Text]" custT="1"/>
      <dgm:spPr/>
      <dgm:t>
        <a:bodyPr/>
        <a:lstStyle/>
        <a:p>
          <a:r>
            <a:rPr lang="bs-Latn-BA" sz="2400" dirty="0">
              <a:solidFill>
                <a:srgbClr val="2882E3"/>
              </a:solidFill>
              <a:latin typeface="Gilroy"/>
            </a:rPr>
            <a:t>Direktni</a:t>
          </a:r>
          <a:endParaRPr lang="en-US" sz="2400" dirty="0">
            <a:solidFill>
              <a:srgbClr val="2882E3"/>
            </a:solidFill>
            <a:latin typeface="Gilroy"/>
          </a:endParaRPr>
        </a:p>
      </dgm:t>
    </dgm:pt>
    <dgm:pt modelId="{73DE10F4-AE66-40C6-828E-4AD45D8DFCCD}" type="parTrans" cxnId="{642CDD06-A6DA-488A-B370-550BEDBA7034}">
      <dgm:prSet/>
      <dgm:spPr/>
      <dgm:t>
        <a:bodyPr/>
        <a:lstStyle/>
        <a:p>
          <a:endParaRPr lang="en-US"/>
        </a:p>
      </dgm:t>
    </dgm:pt>
    <dgm:pt modelId="{EE272DBE-976E-41AA-BB3F-0AC3919B9786}" type="sibTrans" cxnId="{642CDD06-A6DA-488A-B370-550BEDBA7034}">
      <dgm:prSet/>
      <dgm:spPr/>
      <dgm:t>
        <a:bodyPr/>
        <a:lstStyle/>
        <a:p>
          <a:endParaRPr lang="en-US"/>
        </a:p>
      </dgm:t>
    </dgm:pt>
    <dgm:pt modelId="{1EB03812-89AE-43C2-B61A-6F4B1483EC7E}">
      <dgm:prSet phldrT="[Text]" custT="1"/>
      <dgm:spPr>
        <a:solidFill>
          <a:srgbClr val="2882E3"/>
        </a:solidFill>
      </dgm:spPr>
      <dgm:t>
        <a:bodyPr/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bs-Latn-BA" sz="2400" kern="1200" dirty="0">
              <a:solidFill>
                <a:prstClr val="white"/>
              </a:solidFill>
              <a:latin typeface="Gilroy"/>
              <a:ea typeface="+mn-ea"/>
              <a:cs typeface="Times New Roman" panose="02020603050405020304" pitchFamily="18" charset="0"/>
            </a:rPr>
            <a:t>firme koje sa bave implementacijom smarthome sistema</a:t>
          </a:r>
          <a:endParaRPr lang="en-US" sz="2400" kern="1200" dirty="0">
            <a:solidFill>
              <a:prstClr val="white"/>
            </a:solidFill>
            <a:latin typeface="Gilroy"/>
            <a:ea typeface="+mn-ea"/>
            <a:cs typeface="Times New Roman" panose="02020603050405020304" pitchFamily="18" charset="0"/>
          </a:endParaRPr>
        </a:p>
      </dgm:t>
    </dgm:pt>
    <dgm:pt modelId="{B5369587-E74A-47D9-BD55-17EB4EF51EDB}" type="parTrans" cxnId="{75A2F0C8-7C8A-407C-BDB9-7BB69F507F9F}">
      <dgm:prSet/>
      <dgm:spPr/>
      <dgm:t>
        <a:bodyPr/>
        <a:lstStyle/>
        <a:p>
          <a:endParaRPr lang="en-US"/>
        </a:p>
      </dgm:t>
    </dgm:pt>
    <dgm:pt modelId="{C0CB206C-ED9A-40C9-BB8A-60F1F67BB92D}" type="sibTrans" cxnId="{75A2F0C8-7C8A-407C-BDB9-7BB69F507F9F}">
      <dgm:prSet/>
      <dgm:spPr/>
      <dgm:t>
        <a:bodyPr/>
        <a:lstStyle/>
        <a:p>
          <a:endParaRPr lang="en-US"/>
        </a:p>
      </dgm:t>
    </dgm:pt>
    <dgm:pt modelId="{102C6E65-F814-4A64-826B-50EF0C247712}">
      <dgm:prSet phldrT="[Text]" custT="1"/>
      <dgm:spPr/>
      <dgm:t>
        <a:bodyPr/>
        <a:lstStyle/>
        <a:p>
          <a:r>
            <a:rPr lang="bs-Latn-BA" sz="2400" dirty="0">
              <a:solidFill>
                <a:srgbClr val="2882E3"/>
              </a:solidFill>
              <a:latin typeface="Gilroy"/>
            </a:rPr>
            <a:t>Indirektni</a:t>
          </a:r>
          <a:endParaRPr lang="en-US" sz="2400" dirty="0">
            <a:solidFill>
              <a:srgbClr val="2882E3"/>
            </a:solidFill>
            <a:latin typeface="Gilroy"/>
          </a:endParaRPr>
        </a:p>
      </dgm:t>
    </dgm:pt>
    <dgm:pt modelId="{8B473A92-F6AF-4EDB-9E1B-760537C6D19D}" type="parTrans" cxnId="{7DF14B1D-4613-4EC7-A014-79C44C670563}">
      <dgm:prSet/>
      <dgm:spPr/>
      <dgm:t>
        <a:bodyPr/>
        <a:lstStyle/>
        <a:p>
          <a:endParaRPr lang="en-US"/>
        </a:p>
      </dgm:t>
    </dgm:pt>
    <dgm:pt modelId="{859CD1DE-4D3E-41B5-9B87-260D1DC7D55D}" type="sibTrans" cxnId="{7DF14B1D-4613-4EC7-A014-79C44C670563}">
      <dgm:prSet/>
      <dgm:spPr/>
      <dgm:t>
        <a:bodyPr/>
        <a:lstStyle/>
        <a:p>
          <a:endParaRPr lang="en-US"/>
        </a:p>
      </dgm:t>
    </dgm:pt>
    <dgm:pt modelId="{BF8440D7-7E2A-4F92-A782-507317167345}">
      <dgm:prSet phldrT="[Text]" custT="1"/>
      <dgm:spPr>
        <a:solidFill>
          <a:srgbClr val="2882E3"/>
        </a:solidFill>
      </dgm:spPr>
      <dgm:t>
        <a:bodyPr/>
        <a:lstStyle/>
        <a:p>
          <a:r>
            <a:rPr lang="bs-Latn-BA" sz="2400" dirty="0">
              <a:latin typeface="Gilroy"/>
              <a:cs typeface="Times New Roman" panose="02020603050405020304" pitchFamily="18" charset="0"/>
            </a:rPr>
            <a:t>firme koje se bave proizvodnjom pametnih  uređaja</a:t>
          </a:r>
          <a:endParaRPr lang="en-US" sz="2400" dirty="0">
            <a:latin typeface="Gilroy"/>
          </a:endParaRPr>
        </a:p>
      </dgm:t>
    </dgm:pt>
    <dgm:pt modelId="{BF6DFE4D-EAA0-4BEB-BB22-2D91E596266A}" type="parTrans" cxnId="{F25A13C5-2197-45C8-91C3-DAB188272B33}">
      <dgm:prSet/>
      <dgm:spPr/>
      <dgm:t>
        <a:bodyPr/>
        <a:lstStyle/>
        <a:p>
          <a:endParaRPr lang="en-US"/>
        </a:p>
      </dgm:t>
    </dgm:pt>
    <dgm:pt modelId="{9E2F5DDD-E19D-4EA2-BF80-20915478AE0E}" type="sibTrans" cxnId="{F25A13C5-2197-45C8-91C3-DAB188272B33}">
      <dgm:prSet/>
      <dgm:spPr/>
      <dgm:t>
        <a:bodyPr/>
        <a:lstStyle/>
        <a:p>
          <a:endParaRPr lang="en-US"/>
        </a:p>
      </dgm:t>
    </dgm:pt>
    <dgm:pt modelId="{4A178011-6FD7-41A9-8914-120EF8FB15F2}" type="pres">
      <dgm:prSet presAssocID="{EA181F36-4CEA-4808-8DF9-E5EFCC3AB8CA}" presName="Name0" presStyleCnt="0">
        <dgm:presLayoutVars>
          <dgm:dir/>
          <dgm:animLvl val="lvl"/>
          <dgm:resizeHandles val="exact"/>
        </dgm:presLayoutVars>
      </dgm:prSet>
      <dgm:spPr/>
    </dgm:pt>
    <dgm:pt modelId="{CA185627-A6E6-4A4E-A8A3-B2F453DF19A3}" type="pres">
      <dgm:prSet presAssocID="{2B36892A-E3AB-4449-AF5D-F8034AF96728}" presName="linNode" presStyleCnt="0"/>
      <dgm:spPr/>
    </dgm:pt>
    <dgm:pt modelId="{92673F8E-0883-4D8A-9F4E-6639DD3AE1E9}" type="pres">
      <dgm:prSet presAssocID="{2B36892A-E3AB-4449-AF5D-F8034AF96728}" presName="parTx" presStyleLbl="revTx" presStyleIdx="0" presStyleCnt="2">
        <dgm:presLayoutVars>
          <dgm:chMax val="1"/>
          <dgm:bulletEnabled val="1"/>
        </dgm:presLayoutVars>
      </dgm:prSet>
      <dgm:spPr/>
    </dgm:pt>
    <dgm:pt modelId="{B6D13D06-D938-405E-91DC-C18F45E2C02F}" type="pres">
      <dgm:prSet presAssocID="{2B36892A-E3AB-4449-AF5D-F8034AF96728}" presName="bracket" presStyleLbl="parChTrans1D1" presStyleIdx="0" presStyleCnt="2"/>
      <dgm:spPr>
        <a:ln>
          <a:solidFill>
            <a:srgbClr val="2882E3"/>
          </a:solidFill>
        </a:ln>
      </dgm:spPr>
    </dgm:pt>
    <dgm:pt modelId="{63639ECD-3ACE-453D-9272-599F7BE51D9F}" type="pres">
      <dgm:prSet presAssocID="{2B36892A-E3AB-4449-AF5D-F8034AF96728}" presName="spH" presStyleCnt="0"/>
      <dgm:spPr/>
    </dgm:pt>
    <dgm:pt modelId="{5E078F9B-D820-4C0D-877F-E5469379AC58}" type="pres">
      <dgm:prSet presAssocID="{2B36892A-E3AB-4449-AF5D-F8034AF96728}" presName="desTx" presStyleLbl="node1" presStyleIdx="0" presStyleCnt="2" custScaleX="135236" custScaleY="69392">
        <dgm:presLayoutVars>
          <dgm:bulletEnabled val="1"/>
        </dgm:presLayoutVars>
      </dgm:prSet>
      <dgm:spPr/>
    </dgm:pt>
    <dgm:pt modelId="{71B40496-B616-47AA-8B68-381769FE852E}" type="pres">
      <dgm:prSet presAssocID="{EE272DBE-976E-41AA-BB3F-0AC3919B9786}" presName="spV" presStyleCnt="0"/>
      <dgm:spPr/>
    </dgm:pt>
    <dgm:pt modelId="{4B366E4B-0D43-4BC5-A64F-EAD809CCAAE7}" type="pres">
      <dgm:prSet presAssocID="{102C6E65-F814-4A64-826B-50EF0C247712}" presName="linNode" presStyleCnt="0"/>
      <dgm:spPr/>
    </dgm:pt>
    <dgm:pt modelId="{55A49F93-7C52-48D0-A057-36C966059E10}" type="pres">
      <dgm:prSet presAssocID="{102C6E65-F814-4A64-826B-50EF0C247712}" presName="parTx" presStyleLbl="revTx" presStyleIdx="1" presStyleCnt="2">
        <dgm:presLayoutVars>
          <dgm:chMax val="1"/>
          <dgm:bulletEnabled val="1"/>
        </dgm:presLayoutVars>
      </dgm:prSet>
      <dgm:spPr/>
    </dgm:pt>
    <dgm:pt modelId="{8761F687-2B8C-412B-A843-4F501ED27F62}" type="pres">
      <dgm:prSet presAssocID="{102C6E65-F814-4A64-826B-50EF0C247712}" presName="bracket" presStyleLbl="parChTrans1D1" presStyleIdx="1" presStyleCnt="2"/>
      <dgm:spPr>
        <a:ln>
          <a:solidFill>
            <a:srgbClr val="2882E3"/>
          </a:solidFill>
        </a:ln>
      </dgm:spPr>
    </dgm:pt>
    <dgm:pt modelId="{F4542EC8-4403-4DCC-9973-1671614DD6C4}" type="pres">
      <dgm:prSet presAssocID="{102C6E65-F814-4A64-826B-50EF0C247712}" presName="spH" presStyleCnt="0"/>
      <dgm:spPr/>
    </dgm:pt>
    <dgm:pt modelId="{E7E98ACA-C427-43A2-B7FE-BBCC561CCF8B}" type="pres">
      <dgm:prSet presAssocID="{102C6E65-F814-4A64-826B-50EF0C247712}" presName="desTx" presStyleLbl="node1" presStyleIdx="1" presStyleCnt="2" custScaleX="135236" custScaleY="75235">
        <dgm:presLayoutVars>
          <dgm:bulletEnabled val="1"/>
        </dgm:presLayoutVars>
      </dgm:prSet>
      <dgm:spPr/>
    </dgm:pt>
  </dgm:ptLst>
  <dgm:cxnLst>
    <dgm:cxn modelId="{36662905-ECCB-4CC6-837A-423EBAC90A8A}" type="presOf" srcId="{1EB03812-89AE-43C2-B61A-6F4B1483EC7E}" destId="{5E078F9B-D820-4C0D-877F-E5469379AC58}" srcOrd="0" destOrd="0" presId="urn:diagrams.loki3.com/BracketList"/>
    <dgm:cxn modelId="{642CDD06-A6DA-488A-B370-550BEDBA7034}" srcId="{EA181F36-4CEA-4808-8DF9-E5EFCC3AB8CA}" destId="{2B36892A-E3AB-4449-AF5D-F8034AF96728}" srcOrd="0" destOrd="0" parTransId="{73DE10F4-AE66-40C6-828E-4AD45D8DFCCD}" sibTransId="{EE272DBE-976E-41AA-BB3F-0AC3919B9786}"/>
    <dgm:cxn modelId="{7DF14B1D-4613-4EC7-A014-79C44C670563}" srcId="{EA181F36-4CEA-4808-8DF9-E5EFCC3AB8CA}" destId="{102C6E65-F814-4A64-826B-50EF0C247712}" srcOrd="1" destOrd="0" parTransId="{8B473A92-F6AF-4EDB-9E1B-760537C6D19D}" sibTransId="{859CD1DE-4D3E-41B5-9B87-260D1DC7D55D}"/>
    <dgm:cxn modelId="{4FA79A45-7282-45F6-9E17-0245F21940DA}" type="presOf" srcId="{EA181F36-4CEA-4808-8DF9-E5EFCC3AB8CA}" destId="{4A178011-6FD7-41A9-8914-120EF8FB15F2}" srcOrd="0" destOrd="0" presId="urn:diagrams.loki3.com/BracketList"/>
    <dgm:cxn modelId="{A3EFFE7D-2A9F-451D-BC14-1930A96BEB32}" type="presOf" srcId="{2B36892A-E3AB-4449-AF5D-F8034AF96728}" destId="{92673F8E-0883-4D8A-9F4E-6639DD3AE1E9}" srcOrd="0" destOrd="0" presId="urn:diagrams.loki3.com/BracketList"/>
    <dgm:cxn modelId="{3A85909E-0438-4FD3-B44C-807BD7A1B853}" type="presOf" srcId="{102C6E65-F814-4A64-826B-50EF0C247712}" destId="{55A49F93-7C52-48D0-A057-36C966059E10}" srcOrd="0" destOrd="0" presId="urn:diagrams.loki3.com/BracketList"/>
    <dgm:cxn modelId="{F25A13C5-2197-45C8-91C3-DAB188272B33}" srcId="{102C6E65-F814-4A64-826B-50EF0C247712}" destId="{BF8440D7-7E2A-4F92-A782-507317167345}" srcOrd="0" destOrd="0" parTransId="{BF6DFE4D-EAA0-4BEB-BB22-2D91E596266A}" sibTransId="{9E2F5DDD-E19D-4EA2-BF80-20915478AE0E}"/>
    <dgm:cxn modelId="{75A2F0C8-7C8A-407C-BDB9-7BB69F507F9F}" srcId="{2B36892A-E3AB-4449-AF5D-F8034AF96728}" destId="{1EB03812-89AE-43C2-B61A-6F4B1483EC7E}" srcOrd="0" destOrd="0" parTransId="{B5369587-E74A-47D9-BD55-17EB4EF51EDB}" sibTransId="{C0CB206C-ED9A-40C9-BB8A-60F1F67BB92D}"/>
    <dgm:cxn modelId="{DA2652C9-E541-425A-9706-7268088651A9}" type="presOf" srcId="{BF8440D7-7E2A-4F92-A782-507317167345}" destId="{E7E98ACA-C427-43A2-B7FE-BBCC561CCF8B}" srcOrd="0" destOrd="0" presId="urn:diagrams.loki3.com/BracketList"/>
    <dgm:cxn modelId="{5E95BEFB-892E-4AFF-9681-48FFC27D15E3}" type="presParOf" srcId="{4A178011-6FD7-41A9-8914-120EF8FB15F2}" destId="{CA185627-A6E6-4A4E-A8A3-B2F453DF19A3}" srcOrd="0" destOrd="0" presId="urn:diagrams.loki3.com/BracketList"/>
    <dgm:cxn modelId="{DE2C6FF1-74B3-4863-A23C-481DA6C56B64}" type="presParOf" srcId="{CA185627-A6E6-4A4E-A8A3-B2F453DF19A3}" destId="{92673F8E-0883-4D8A-9F4E-6639DD3AE1E9}" srcOrd="0" destOrd="0" presId="urn:diagrams.loki3.com/BracketList"/>
    <dgm:cxn modelId="{53D3F0ED-CDF5-4303-8A52-52298A5FF435}" type="presParOf" srcId="{CA185627-A6E6-4A4E-A8A3-B2F453DF19A3}" destId="{B6D13D06-D938-405E-91DC-C18F45E2C02F}" srcOrd="1" destOrd="0" presId="urn:diagrams.loki3.com/BracketList"/>
    <dgm:cxn modelId="{E5258272-AB10-4EE9-8AE2-F7B9C0C15048}" type="presParOf" srcId="{CA185627-A6E6-4A4E-A8A3-B2F453DF19A3}" destId="{63639ECD-3ACE-453D-9272-599F7BE51D9F}" srcOrd="2" destOrd="0" presId="urn:diagrams.loki3.com/BracketList"/>
    <dgm:cxn modelId="{CD261F74-1B7D-49ED-ADD8-A86A4C815DB3}" type="presParOf" srcId="{CA185627-A6E6-4A4E-A8A3-B2F453DF19A3}" destId="{5E078F9B-D820-4C0D-877F-E5469379AC58}" srcOrd="3" destOrd="0" presId="urn:diagrams.loki3.com/BracketList"/>
    <dgm:cxn modelId="{13F09FCC-7CF7-4650-8AF8-69B4FE4C1E11}" type="presParOf" srcId="{4A178011-6FD7-41A9-8914-120EF8FB15F2}" destId="{71B40496-B616-47AA-8B68-381769FE852E}" srcOrd="1" destOrd="0" presId="urn:diagrams.loki3.com/BracketList"/>
    <dgm:cxn modelId="{5CB2FC21-3A20-422F-A2F4-D3B668B174EE}" type="presParOf" srcId="{4A178011-6FD7-41A9-8914-120EF8FB15F2}" destId="{4B366E4B-0D43-4BC5-A64F-EAD809CCAAE7}" srcOrd="2" destOrd="0" presId="urn:diagrams.loki3.com/BracketList"/>
    <dgm:cxn modelId="{EDB5EF04-E22B-4F35-87B5-CCE76F5E051B}" type="presParOf" srcId="{4B366E4B-0D43-4BC5-A64F-EAD809CCAAE7}" destId="{55A49F93-7C52-48D0-A057-36C966059E10}" srcOrd="0" destOrd="0" presId="urn:diagrams.loki3.com/BracketList"/>
    <dgm:cxn modelId="{8D0F207E-B413-4C81-B930-E887A13CA9C0}" type="presParOf" srcId="{4B366E4B-0D43-4BC5-A64F-EAD809CCAAE7}" destId="{8761F687-2B8C-412B-A843-4F501ED27F62}" srcOrd="1" destOrd="0" presId="urn:diagrams.loki3.com/BracketList"/>
    <dgm:cxn modelId="{58CC03C4-6971-4A0A-A76A-89DDBBA0612A}" type="presParOf" srcId="{4B366E4B-0D43-4BC5-A64F-EAD809CCAAE7}" destId="{F4542EC8-4403-4DCC-9973-1671614DD6C4}" srcOrd="2" destOrd="0" presId="urn:diagrams.loki3.com/BracketList"/>
    <dgm:cxn modelId="{507B03A8-1E03-4EAA-B6F7-D2753F224D50}" type="presParOf" srcId="{4B366E4B-0D43-4BC5-A64F-EAD809CCAAE7}" destId="{E7E98ACA-C427-43A2-B7FE-BBCC561CCF8B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51C7BA-5554-4449-BC5E-C3324254DCA9}">
      <dsp:nvSpPr>
        <dsp:cNvPr id="0" name=""/>
        <dsp:cNvSpPr/>
      </dsp:nvSpPr>
      <dsp:spPr>
        <a:xfrm>
          <a:off x="1443" y="1226064"/>
          <a:ext cx="1499604" cy="578847"/>
        </a:xfrm>
        <a:prstGeom prst="chevron">
          <a:avLst>
            <a:gd name="adj" fmla="val 40000"/>
          </a:avLst>
        </a:prstGeom>
        <a:solidFill>
          <a:srgbClr val="2882E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026DB2-15B9-45E4-AFAE-31C2D51F67FC}">
      <dsp:nvSpPr>
        <dsp:cNvPr id="0" name=""/>
        <dsp:cNvSpPr/>
      </dsp:nvSpPr>
      <dsp:spPr>
        <a:xfrm>
          <a:off x="401337" y="1370776"/>
          <a:ext cx="1266332" cy="5788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1400" b="1" kern="1200" dirty="0">
              <a:solidFill>
                <a:srgbClr val="2882E3"/>
              </a:solidFill>
              <a:latin typeface="Gilroy"/>
            </a:rPr>
            <a:t>Domaćinstva</a:t>
          </a:r>
          <a:endParaRPr lang="en-US" sz="1400" b="1" kern="1200" dirty="0">
            <a:solidFill>
              <a:srgbClr val="2882E3"/>
            </a:solidFill>
            <a:latin typeface="Gilroy"/>
          </a:endParaRPr>
        </a:p>
      </dsp:txBody>
      <dsp:txXfrm>
        <a:off x="418291" y="1387730"/>
        <a:ext cx="1232424" cy="544939"/>
      </dsp:txXfrm>
    </dsp:sp>
    <dsp:sp modelId="{52E59B9F-47B4-4F2E-BA97-CDBFE4CA7813}">
      <dsp:nvSpPr>
        <dsp:cNvPr id="0" name=""/>
        <dsp:cNvSpPr/>
      </dsp:nvSpPr>
      <dsp:spPr>
        <a:xfrm>
          <a:off x="1714324" y="1226064"/>
          <a:ext cx="1499604" cy="578847"/>
        </a:xfrm>
        <a:prstGeom prst="chevron">
          <a:avLst>
            <a:gd name="adj" fmla="val 40000"/>
          </a:avLst>
        </a:prstGeom>
        <a:solidFill>
          <a:srgbClr val="2882E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1275DD-123B-43DD-AA0B-CB7A98D6D864}">
      <dsp:nvSpPr>
        <dsp:cNvPr id="0" name=""/>
        <dsp:cNvSpPr/>
      </dsp:nvSpPr>
      <dsp:spPr>
        <a:xfrm>
          <a:off x="2114219" y="1370776"/>
          <a:ext cx="1266332" cy="5788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1400" b="1" kern="1200" dirty="0">
              <a:solidFill>
                <a:srgbClr val="2882E3"/>
              </a:solidFill>
              <a:latin typeface="Gilroy"/>
            </a:rPr>
            <a:t>Kompanije</a:t>
          </a:r>
          <a:endParaRPr lang="en-US" sz="1400" b="1" kern="1200" dirty="0">
            <a:solidFill>
              <a:srgbClr val="2882E3"/>
            </a:solidFill>
            <a:latin typeface="Gilroy"/>
          </a:endParaRPr>
        </a:p>
      </dsp:txBody>
      <dsp:txXfrm>
        <a:off x="2131173" y="1387730"/>
        <a:ext cx="1232424" cy="5449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B7172F-F9F1-44CB-9FD9-FC5F39237429}">
      <dsp:nvSpPr>
        <dsp:cNvPr id="0" name=""/>
        <dsp:cNvSpPr/>
      </dsp:nvSpPr>
      <dsp:spPr>
        <a:xfrm>
          <a:off x="0" y="821192"/>
          <a:ext cx="7777713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CE0567C-6A71-471A-AB26-26D8029D29F9}">
      <dsp:nvSpPr>
        <dsp:cNvPr id="0" name=""/>
        <dsp:cNvSpPr/>
      </dsp:nvSpPr>
      <dsp:spPr>
        <a:xfrm>
          <a:off x="490918" y="555511"/>
          <a:ext cx="6872853" cy="531360"/>
        </a:xfrm>
        <a:prstGeom prst="roundRect">
          <a:avLst/>
        </a:prstGeom>
        <a:solidFill>
          <a:srgbClr val="2882E3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9777" tIns="0" rIns="259777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1800" b="1" kern="1200" dirty="0">
              <a:latin typeface="Gilroy"/>
            </a:rPr>
            <a:t>Ušteda</a:t>
          </a:r>
          <a:r>
            <a:rPr lang="bs-Latn-BA" sz="1800" kern="1200" dirty="0">
              <a:latin typeface="Gilroy"/>
            </a:rPr>
            <a:t>– oko 300 kWh na godišnjem nivou</a:t>
          </a:r>
          <a:endParaRPr lang="en-US" sz="1800" kern="1200" dirty="0">
            <a:latin typeface="Gilroy"/>
          </a:endParaRPr>
        </a:p>
      </dsp:txBody>
      <dsp:txXfrm>
        <a:off x="516857" y="581450"/>
        <a:ext cx="6820975" cy="479482"/>
      </dsp:txXfrm>
    </dsp:sp>
    <dsp:sp modelId="{E0B32FCB-F1E6-4F77-95C5-E492238C86A3}">
      <dsp:nvSpPr>
        <dsp:cNvPr id="0" name=""/>
        <dsp:cNvSpPr/>
      </dsp:nvSpPr>
      <dsp:spPr>
        <a:xfrm>
          <a:off x="0" y="1637672"/>
          <a:ext cx="783613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63DC053-01F2-4825-9E32-BF5405AE4AFF}">
      <dsp:nvSpPr>
        <dsp:cNvPr id="0" name=""/>
        <dsp:cNvSpPr/>
      </dsp:nvSpPr>
      <dsp:spPr>
        <a:xfrm>
          <a:off x="490918" y="1371992"/>
          <a:ext cx="6872853" cy="531360"/>
        </a:xfrm>
        <a:prstGeom prst="roundRect">
          <a:avLst/>
        </a:prstGeom>
        <a:solidFill>
          <a:srgbClr val="2882E3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9777" tIns="0" rIns="259777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1800" b="1" kern="1200" dirty="0">
              <a:latin typeface="Gilroy"/>
            </a:rPr>
            <a:t>Inovativan</a:t>
          </a:r>
          <a:r>
            <a:rPr lang="bs-Latn-BA" sz="1800" kern="1200" dirty="0">
              <a:latin typeface="Gilroy"/>
            </a:rPr>
            <a:t> – ne postoji sličan sistem na domaćem tržištu </a:t>
          </a:r>
          <a:endParaRPr lang="en-US" sz="1800" kern="1200" dirty="0">
            <a:latin typeface="Gilroy"/>
          </a:endParaRPr>
        </a:p>
      </dsp:txBody>
      <dsp:txXfrm>
        <a:off x="516857" y="1397931"/>
        <a:ext cx="6820975" cy="479482"/>
      </dsp:txXfrm>
    </dsp:sp>
    <dsp:sp modelId="{666190DA-9CE5-445B-8801-4E45E2943957}">
      <dsp:nvSpPr>
        <dsp:cNvPr id="0" name=""/>
        <dsp:cNvSpPr/>
      </dsp:nvSpPr>
      <dsp:spPr>
        <a:xfrm>
          <a:off x="0" y="2454152"/>
          <a:ext cx="7877271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0883EE5-C0BF-4A16-97F0-BFC805214820}">
      <dsp:nvSpPr>
        <dsp:cNvPr id="0" name=""/>
        <dsp:cNvSpPr/>
      </dsp:nvSpPr>
      <dsp:spPr>
        <a:xfrm>
          <a:off x="490918" y="2188472"/>
          <a:ext cx="6872853" cy="531360"/>
        </a:xfrm>
        <a:prstGeom prst="roundRect">
          <a:avLst/>
        </a:prstGeom>
        <a:solidFill>
          <a:srgbClr val="2882E3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9777" tIns="0" rIns="259777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1800" b="1" kern="1200" dirty="0">
              <a:latin typeface="Gilroy"/>
            </a:rPr>
            <a:t>Drugačiji</a:t>
          </a:r>
          <a:r>
            <a:rPr lang="bs-Latn-BA" sz="1800" kern="1200" dirty="0">
              <a:latin typeface="Gilroy"/>
            </a:rPr>
            <a:t> – olakšava život i čini ga zabavnijim i efikasnijim</a:t>
          </a:r>
          <a:endParaRPr lang="en-US" sz="1800" kern="1200" dirty="0">
            <a:latin typeface="Gilroy"/>
          </a:endParaRPr>
        </a:p>
      </dsp:txBody>
      <dsp:txXfrm>
        <a:off x="516857" y="2214411"/>
        <a:ext cx="6820975" cy="479482"/>
      </dsp:txXfrm>
    </dsp:sp>
    <dsp:sp modelId="{3E5C1CB4-FC2F-4B1D-847C-B41487915D71}">
      <dsp:nvSpPr>
        <dsp:cNvPr id="0" name=""/>
        <dsp:cNvSpPr/>
      </dsp:nvSpPr>
      <dsp:spPr>
        <a:xfrm>
          <a:off x="0" y="3270632"/>
          <a:ext cx="7865195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D257ED6-6A43-4CB7-9A83-A8BF7E00AED7}">
      <dsp:nvSpPr>
        <dsp:cNvPr id="0" name=""/>
        <dsp:cNvSpPr/>
      </dsp:nvSpPr>
      <dsp:spPr>
        <a:xfrm>
          <a:off x="490918" y="3004952"/>
          <a:ext cx="6872853" cy="531360"/>
        </a:xfrm>
        <a:prstGeom prst="roundRect">
          <a:avLst/>
        </a:prstGeom>
        <a:solidFill>
          <a:srgbClr val="2882E3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9777" tIns="0" rIns="259777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1800" b="1" kern="1200" dirty="0">
              <a:latin typeface="Gilroy"/>
            </a:rPr>
            <a:t>Siguran</a:t>
          </a:r>
          <a:r>
            <a:rPr lang="bs-Latn-BA" sz="1800" kern="1200" dirty="0">
              <a:latin typeface="Gilroy"/>
            </a:rPr>
            <a:t> – smanjuje mogućnost od nesreća (požar, eksplozija, i sl.)</a:t>
          </a:r>
          <a:endParaRPr lang="en-US" sz="1800" kern="1200" dirty="0">
            <a:latin typeface="Gilroy"/>
          </a:endParaRPr>
        </a:p>
      </dsp:txBody>
      <dsp:txXfrm>
        <a:off x="516857" y="3030891"/>
        <a:ext cx="6820975" cy="479482"/>
      </dsp:txXfrm>
    </dsp:sp>
    <dsp:sp modelId="{7E060C1E-D214-41FB-BE25-009F9AAE5881}">
      <dsp:nvSpPr>
        <dsp:cNvPr id="0" name=""/>
        <dsp:cNvSpPr/>
      </dsp:nvSpPr>
      <dsp:spPr>
        <a:xfrm>
          <a:off x="0" y="4087112"/>
          <a:ext cx="7857046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AA7C1D9-5DC8-4BE8-86E9-EFBFBA1E1B54}">
      <dsp:nvSpPr>
        <dsp:cNvPr id="0" name=""/>
        <dsp:cNvSpPr/>
      </dsp:nvSpPr>
      <dsp:spPr>
        <a:xfrm>
          <a:off x="490918" y="3821432"/>
          <a:ext cx="6872853" cy="531360"/>
        </a:xfrm>
        <a:prstGeom prst="roundRect">
          <a:avLst/>
        </a:prstGeom>
        <a:solidFill>
          <a:srgbClr val="2882E3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9777" tIns="0" rIns="259777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1800" b="1" kern="1200" dirty="0">
              <a:latin typeface="Gilroy"/>
            </a:rPr>
            <a:t>Prihodi</a:t>
          </a:r>
          <a:r>
            <a:rPr lang="bs-Latn-BA" sz="1800" kern="1200" dirty="0">
              <a:latin typeface="Gilroy"/>
            </a:rPr>
            <a:t> – pretplata na uređaj, naplaćivanje posebnih mogućnosti</a:t>
          </a:r>
          <a:endParaRPr lang="en-US" sz="1800" kern="1200" dirty="0">
            <a:latin typeface="Gilroy"/>
          </a:endParaRPr>
        </a:p>
      </dsp:txBody>
      <dsp:txXfrm>
        <a:off x="516857" y="3847371"/>
        <a:ext cx="6820975" cy="4794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398B1D-0A2E-4C68-928B-9037F2D6636D}">
      <dsp:nvSpPr>
        <dsp:cNvPr id="0" name=""/>
        <dsp:cNvSpPr/>
      </dsp:nvSpPr>
      <dsp:spPr>
        <a:xfrm>
          <a:off x="4278748" y="0"/>
          <a:ext cx="1958102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700" kern="1200"/>
        </a:p>
      </dsp:txBody>
      <dsp:txXfrm>
        <a:off x="4310610" y="31862"/>
        <a:ext cx="1894378" cy="1024110"/>
      </dsp:txXfrm>
    </dsp:sp>
    <dsp:sp modelId="{F41A3E52-E9FE-419A-87F3-D9563A85DC59}">
      <dsp:nvSpPr>
        <dsp:cNvPr id="0" name=""/>
        <dsp:cNvSpPr/>
      </dsp:nvSpPr>
      <dsp:spPr>
        <a:xfrm rot="5400000">
          <a:off x="5053831" y="1115030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5110943" y="1155824"/>
        <a:ext cx="293715" cy="285556"/>
      </dsp:txXfrm>
    </dsp:sp>
    <dsp:sp modelId="{9E78E30B-6720-4B5C-B04A-A2057142EDCF}">
      <dsp:nvSpPr>
        <dsp:cNvPr id="0" name=""/>
        <dsp:cNvSpPr/>
      </dsp:nvSpPr>
      <dsp:spPr>
        <a:xfrm>
          <a:off x="4278748" y="1631751"/>
          <a:ext cx="1958102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700" kern="1200"/>
        </a:p>
      </dsp:txBody>
      <dsp:txXfrm>
        <a:off x="4310610" y="1663613"/>
        <a:ext cx="1894378" cy="1024110"/>
      </dsp:txXfrm>
    </dsp:sp>
    <dsp:sp modelId="{0203DF51-B56D-4DAC-BDD2-620F0298609F}">
      <dsp:nvSpPr>
        <dsp:cNvPr id="0" name=""/>
        <dsp:cNvSpPr/>
      </dsp:nvSpPr>
      <dsp:spPr>
        <a:xfrm rot="5400000">
          <a:off x="5053831" y="2746782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5110943" y="2787576"/>
        <a:ext cx="293715" cy="285556"/>
      </dsp:txXfrm>
    </dsp:sp>
    <dsp:sp modelId="{394D8ACB-717C-4705-B774-A735746B7FDB}">
      <dsp:nvSpPr>
        <dsp:cNvPr id="0" name=""/>
        <dsp:cNvSpPr/>
      </dsp:nvSpPr>
      <dsp:spPr>
        <a:xfrm>
          <a:off x="4278748" y="3263503"/>
          <a:ext cx="1958102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700" kern="1200"/>
        </a:p>
      </dsp:txBody>
      <dsp:txXfrm>
        <a:off x="4310610" y="3295365"/>
        <a:ext cx="1894378" cy="10241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D4C27D-C39E-41A0-AC99-501ECE6CC718}">
      <dsp:nvSpPr>
        <dsp:cNvPr id="0" name=""/>
        <dsp:cNvSpPr/>
      </dsp:nvSpPr>
      <dsp:spPr>
        <a:xfrm>
          <a:off x="1934812" y="0"/>
          <a:ext cx="1453266" cy="807370"/>
        </a:xfrm>
        <a:prstGeom prst="roundRect">
          <a:avLst>
            <a:gd name="adj" fmla="val 10000"/>
          </a:avLst>
        </a:prstGeom>
        <a:solidFill>
          <a:srgbClr val="2882E3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3400" kern="1200" dirty="0"/>
            <a:t>B2B2C</a:t>
          </a:r>
          <a:endParaRPr lang="en-US" sz="3400" kern="1200" dirty="0"/>
        </a:p>
      </dsp:txBody>
      <dsp:txXfrm>
        <a:off x="1958459" y="23647"/>
        <a:ext cx="1405972" cy="760076"/>
      </dsp:txXfrm>
    </dsp:sp>
    <dsp:sp modelId="{9364383E-A012-41FE-9C84-133A40E7BF6F}">
      <dsp:nvSpPr>
        <dsp:cNvPr id="0" name=""/>
        <dsp:cNvSpPr/>
      </dsp:nvSpPr>
      <dsp:spPr>
        <a:xfrm rot="5400000">
          <a:off x="2521394" y="812446"/>
          <a:ext cx="280102" cy="363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2552451" y="854053"/>
        <a:ext cx="217990" cy="196071"/>
      </dsp:txXfrm>
    </dsp:sp>
    <dsp:sp modelId="{5285FA49-F1C5-463E-8561-F67775565568}">
      <dsp:nvSpPr>
        <dsp:cNvPr id="0" name=""/>
        <dsp:cNvSpPr/>
      </dsp:nvSpPr>
      <dsp:spPr>
        <a:xfrm>
          <a:off x="1934812" y="1180839"/>
          <a:ext cx="1453266" cy="807370"/>
        </a:xfrm>
        <a:prstGeom prst="roundRect">
          <a:avLst>
            <a:gd name="adj" fmla="val 10000"/>
          </a:avLst>
        </a:prstGeom>
        <a:solidFill>
          <a:srgbClr val="2882E3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3400" kern="1200" dirty="0"/>
            <a:t>B2B</a:t>
          </a:r>
          <a:endParaRPr lang="en-US" sz="3400" kern="1200" dirty="0"/>
        </a:p>
      </dsp:txBody>
      <dsp:txXfrm>
        <a:off x="1958459" y="1204486"/>
        <a:ext cx="1405972" cy="760076"/>
      </dsp:txXfrm>
    </dsp:sp>
    <dsp:sp modelId="{ECE8F4E9-6C5E-40DD-B107-6B586914861E}">
      <dsp:nvSpPr>
        <dsp:cNvPr id="0" name=""/>
        <dsp:cNvSpPr/>
      </dsp:nvSpPr>
      <dsp:spPr>
        <a:xfrm rot="5400000">
          <a:off x="2498732" y="2023502"/>
          <a:ext cx="325425" cy="363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-5400000">
        <a:off x="2552450" y="2042448"/>
        <a:ext cx="217990" cy="227798"/>
      </dsp:txXfrm>
    </dsp:sp>
    <dsp:sp modelId="{B3143862-A291-442F-B10F-841233FDBE15}">
      <dsp:nvSpPr>
        <dsp:cNvPr id="0" name=""/>
        <dsp:cNvSpPr/>
      </dsp:nvSpPr>
      <dsp:spPr>
        <a:xfrm>
          <a:off x="1934812" y="2422111"/>
          <a:ext cx="1453266" cy="807370"/>
        </a:xfrm>
        <a:prstGeom prst="roundRect">
          <a:avLst>
            <a:gd name="adj" fmla="val 10000"/>
          </a:avLst>
        </a:prstGeom>
        <a:solidFill>
          <a:srgbClr val="2882E3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3400" kern="1200" dirty="0"/>
            <a:t>B2B+</a:t>
          </a:r>
          <a:endParaRPr lang="en-US" sz="3400" kern="1200" dirty="0"/>
        </a:p>
      </dsp:txBody>
      <dsp:txXfrm>
        <a:off x="1958459" y="2445758"/>
        <a:ext cx="1405972" cy="7600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1B334F-3941-4E2B-BB7C-84A23F27CB77}">
      <dsp:nvSpPr>
        <dsp:cNvPr id="0" name=""/>
        <dsp:cNvSpPr/>
      </dsp:nvSpPr>
      <dsp:spPr>
        <a:xfrm>
          <a:off x="79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3731" rIns="173355" bIns="0" numCol="1" spcCol="1270" anchor="t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900" kern="1200"/>
        </a:p>
      </dsp:txBody>
      <dsp:txXfrm rot="16200000">
        <a:off x="-1341709" y="1463319"/>
        <a:ext cx="3369962" cy="684951"/>
      </dsp:txXfrm>
    </dsp:sp>
    <dsp:sp modelId="{A645070F-6496-4184-973C-D0DBBBDFD544}">
      <dsp:nvSpPr>
        <dsp:cNvPr id="0" name=""/>
        <dsp:cNvSpPr/>
      </dsp:nvSpPr>
      <dsp:spPr>
        <a:xfrm>
          <a:off x="68574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2885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685747" y="120813"/>
        <a:ext cx="2551445" cy="4109710"/>
      </dsp:txXfrm>
    </dsp:sp>
    <dsp:sp modelId="{4DE05DCC-26FE-4214-8C05-5BA39DB00119}">
      <dsp:nvSpPr>
        <dsp:cNvPr id="0" name=""/>
        <dsp:cNvSpPr/>
      </dsp:nvSpPr>
      <dsp:spPr>
        <a:xfrm>
          <a:off x="3545420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3731" rIns="173355" bIns="0" numCol="1" spcCol="1270" anchor="t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900" kern="1200"/>
        </a:p>
      </dsp:txBody>
      <dsp:txXfrm rot="16200000">
        <a:off x="2202915" y="1463319"/>
        <a:ext cx="3369962" cy="684951"/>
      </dsp:txXfrm>
    </dsp:sp>
    <dsp:sp modelId="{E864EC25-0F4E-4526-A19B-317FBD66FA92}">
      <dsp:nvSpPr>
        <dsp:cNvPr id="0" name=""/>
        <dsp:cNvSpPr/>
      </dsp:nvSpPr>
      <dsp:spPr>
        <a:xfrm rot="5400000">
          <a:off x="3260397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424071-5725-4AE3-9956-40BE37AEFC9D}">
      <dsp:nvSpPr>
        <dsp:cNvPr id="0" name=""/>
        <dsp:cNvSpPr/>
      </dsp:nvSpPr>
      <dsp:spPr>
        <a:xfrm>
          <a:off x="4230372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2885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4230372" y="120813"/>
        <a:ext cx="2551445" cy="4109710"/>
      </dsp:txXfrm>
    </dsp:sp>
    <dsp:sp modelId="{0024E600-09A3-49E1-916F-F2F403405B51}">
      <dsp:nvSpPr>
        <dsp:cNvPr id="0" name=""/>
        <dsp:cNvSpPr/>
      </dsp:nvSpPr>
      <dsp:spPr>
        <a:xfrm>
          <a:off x="7090045" y="120813"/>
          <a:ext cx="3424758" cy="4109710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33731" rIns="173355" bIns="0" numCol="1" spcCol="1270" anchor="t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900" kern="1200"/>
        </a:p>
      </dsp:txBody>
      <dsp:txXfrm rot="16200000">
        <a:off x="5747540" y="1463319"/>
        <a:ext cx="3369962" cy="684951"/>
      </dsp:txXfrm>
    </dsp:sp>
    <dsp:sp modelId="{2DFD7EC1-3BB9-4954-A996-71F99DE9E324}">
      <dsp:nvSpPr>
        <dsp:cNvPr id="0" name=""/>
        <dsp:cNvSpPr/>
      </dsp:nvSpPr>
      <dsp:spPr>
        <a:xfrm rot="5400000">
          <a:off x="6805022" y="3389010"/>
          <a:ext cx="604294" cy="513713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AD7E50-16D7-4943-9869-3D3401FCC8E5}">
      <dsp:nvSpPr>
        <dsp:cNvPr id="0" name=""/>
        <dsp:cNvSpPr/>
      </dsp:nvSpPr>
      <dsp:spPr>
        <a:xfrm>
          <a:off x="7774997" y="120813"/>
          <a:ext cx="2551445" cy="410971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2885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7774997" y="120813"/>
        <a:ext cx="2551445" cy="410971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73F8E-0883-4D8A-9F4E-6639DD3AE1E9}">
      <dsp:nvSpPr>
        <dsp:cNvPr id="0" name=""/>
        <dsp:cNvSpPr/>
      </dsp:nvSpPr>
      <dsp:spPr>
        <a:xfrm>
          <a:off x="343" y="1305333"/>
          <a:ext cx="1639093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2400" kern="1200" dirty="0">
              <a:solidFill>
                <a:srgbClr val="2882E3"/>
              </a:solidFill>
              <a:latin typeface="Gilroy"/>
            </a:rPr>
            <a:t>Direktni</a:t>
          </a:r>
          <a:endParaRPr lang="en-US" sz="2400" kern="1200" dirty="0">
            <a:solidFill>
              <a:srgbClr val="2882E3"/>
            </a:solidFill>
            <a:latin typeface="Gilroy"/>
          </a:endParaRPr>
        </a:p>
      </dsp:txBody>
      <dsp:txXfrm>
        <a:off x="343" y="1305333"/>
        <a:ext cx="1639093" cy="1287000"/>
      </dsp:txXfrm>
    </dsp:sp>
    <dsp:sp modelId="{B6D13D06-D938-405E-91DC-C18F45E2C02F}">
      <dsp:nvSpPr>
        <dsp:cNvPr id="0" name=""/>
        <dsp:cNvSpPr/>
      </dsp:nvSpPr>
      <dsp:spPr>
        <a:xfrm>
          <a:off x="1639436" y="1305333"/>
          <a:ext cx="327818" cy="1287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rgbClr val="2882E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078F9B-D820-4C0D-877F-E5469379AC58}">
      <dsp:nvSpPr>
        <dsp:cNvPr id="0" name=""/>
        <dsp:cNvSpPr/>
      </dsp:nvSpPr>
      <dsp:spPr>
        <a:xfrm>
          <a:off x="2098383" y="1502295"/>
          <a:ext cx="6029273" cy="893075"/>
        </a:xfrm>
        <a:prstGeom prst="rect">
          <a:avLst/>
        </a:prstGeom>
        <a:solidFill>
          <a:srgbClr val="2882E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bs-Latn-BA" sz="2400" kern="1200" dirty="0">
              <a:solidFill>
                <a:prstClr val="white"/>
              </a:solidFill>
              <a:latin typeface="Gilroy"/>
              <a:ea typeface="+mn-ea"/>
              <a:cs typeface="Times New Roman" panose="02020603050405020304" pitchFamily="18" charset="0"/>
            </a:rPr>
            <a:t>firme koje sa bave implementacijom smarthome sistema</a:t>
          </a:r>
          <a:endParaRPr lang="en-US" sz="2400" kern="1200" dirty="0">
            <a:solidFill>
              <a:prstClr val="white"/>
            </a:solidFill>
            <a:latin typeface="Gilroy"/>
            <a:ea typeface="+mn-ea"/>
            <a:cs typeface="Times New Roman" panose="02020603050405020304" pitchFamily="18" charset="0"/>
          </a:endParaRPr>
        </a:p>
      </dsp:txBody>
      <dsp:txXfrm>
        <a:off x="2098383" y="1502295"/>
        <a:ext cx="6029273" cy="893075"/>
      </dsp:txXfrm>
    </dsp:sp>
    <dsp:sp modelId="{55A49F93-7C52-48D0-A057-36C966059E10}">
      <dsp:nvSpPr>
        <dsp:cNvPr id="0" name=""/>
        <dsp:cNvSpPr/>
      </dsp:nvSpPr>
      <dsp:spPr>
        <a:xfrm>
          <a:off x="343" y="2826333"/>
          <a:ext cx="1639093" cy="1287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s-Latn-BA" sz="2400" kern="1200" dirty="0">
              <a:solidFill>
                <a:srgbClr val="2882E3"/>
              </a:solidFill>
              <a:latin typeface="Gilroy"/>
            </a:rPr>
            <a:t>Indirektni</a:t>
          </a:r>
          <a:endParaRPr lang="en-US" sz="2400" kern="1200" dirty="0">
            <a:solidFill>
              <a:srgbClr val="2882E3"/>
            </a:solidFill>
            <a:latin typeface="Gilroy"/>
          </a:endParaRPr>
        </a:p>
      </dsp:txBody>
      <dsp:txXfrm>
        <a:off x="343" y="2826333"/>
        <a:ext cx="1639093" cy="1287000"/>
      </dsp:txXfrm>
    </dsp:sp>
    <dsp:sp modelId="{8761F687-2B8C-412B-A843-4F501ED27F62}">
      <dsp:nvSpPr>
        <dsp:cNvPr id="0" name=""/>
        <dsp:cNvSpPr/>
      </dsp:nvSpPr>
      <dsp:spPr>
        <a:xfrm>
          <a:off x="1639436" y="2826333"/>
          <a:ext cx="327818" cy="1287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rgbClr val="2882E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E98ACA-C427-43A2-B7FE-BBCC561CCF8B}">
      <dsp:nvSpPr>
        <dsp:cNvPr id="0" name=""/>
        <dsp:cNvSpPr/>
      </dsp:nvSpPr>
      <dsp:spPr>
        <a:xfrm>
          <a:off x="2098383" y="2985696"/>
          <a:ext cx="6029273" cy="968274"/>
        </a:xfrm>
        <a:prstGeom prst="rect">
          <a:avLst/>
        </a:prstGeom>
        <a:solidFill>
          <a:srgbClr val="2882E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bs-Latn-BA" sz="2400" kern="1200" dirty="0">
              <a:latin typeface="Gilroy"/>
              <a:cs typeface="Times New Roman" panose="02020603050405020304" pitchFamily="18" charset="0"/>
            </a:rPr>
            <a:t>firme koje se bave proizvodnjom pametnih  uređaja</a:t>
          </a:r>
          <a:endParaRPr lang="en-US" sz="2400" kern="1200" dirty="0">
            <a:latin typeface="Gilroy"/>
          </a:endParaRPr>
        </a:p>
      </dsp:txBody>
      <dsp:txXfrm>
        <a:off x="2098383" y="2985696"/>
        <a:ext cx="6029273" cy="9682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46A8B-9082-4668-B43B-D20298D411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0C621C-2D6F-4C28-8CE8-68FAAD64B5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8C56B-6196-4EB6-9895-3A9236982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DAAEA-885D-4840-A286-7DED0DD50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CAB57-721D-431A-BEAA-8002D9898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65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F3EBB-076F-4B7B-8B8F-EED103740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D830AE-5B9D-4D1D-A011-0372DD9B20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A26A8-0D71-4DB1-9840-6354152E6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8C704-2FE1-4493-A048-E638595F9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DD773-66EE-4BA4-8007-1857294CB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300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C00425-916C-4F2F-899B-1A2732E77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4DF874-012A-4CE2-8C06-ADE91984D5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5153E-3B15-47AB-A1B1-DFEBCF29C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D47B3-70FA-4E14-BE0A-76BCB235D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CFC5E-6D32-4369-9C62-50F7BC435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5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85DE-251C-4117-ADF4-7255962C8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BA40A-F21E-40A8-BA1B-68DF68049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D80E-7F0F-4B25-884E-2217685C0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DFACE-2185-4619-885B-1C34839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6C065-6BBA-4697-9F4C-33399F57E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60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A7195-E0FC-49BE-9D38-1BEDA988A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F9F21-A49E-4A19-A4CB-71BBE6C85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CDFAC-F47E-4C04-98C0-352A2EB17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A0878-AE57-4323-A148-8DA78A94E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D1011-DB04-45F1-90A7-6D7165686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5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75036-B7F6-4ADD-8BC0-0453156F8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20B5B-05FE-4639-9A5C-7783986FE9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AC6D17-77A7-4BAE-B332-7D98FFB7C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13E2AE-374B-4642-9238-4C16D7DC1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E0301-D113-4C7C-AB25-37EBCAA00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AD772C-7540-4D80-A764-40DC0DC81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05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A90F1-3C43-402C-9E6B-6672C6528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4CFEC-75AD-4593-B17D-33EB00A8B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10174C-07DE-4D0D-B5C6-B94F4E833B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23037A-9231-4F72-AED6-34C5A46DDC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13548D-BE8C-454A-BC6D-C859CF52A8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BAC91B-2E6A-4C5F-AAC0-78818D42D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1D6744-7EC7-4BE2-AF09-4759B3B2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C55352-40D6-4B25-B92A-593EDCC45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31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FBFA4-DD2B-4F61-BBEB-F5D102D8A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1685BB-3C95-474B-B297-8FC9EB7F0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E31E38-C6DB-455E-8BA2-5F2C4C6E0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B1B398-C671-43DF-8C13-BFAB225F1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324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2B0211-C8D4-45C4-B389-537B1253E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85DA1C-DA6D-4013-B785-84DAF68B7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FA0873-C884-4DA2-9861-6F4912FAB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199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7A214-E4AC-4613-BE74-2AB9C8B29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DE235-CF8C-4401-9E08-793761DA2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11F6D1-3A54-4228-A0BA-FF4066533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D1E3C-E47A-4C44-9535-2025420A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DB480-6140-440E-A656-1F7EFB16E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A93613-1D1A-4C33-A377-CE068C73B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14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38364-0B84-4291-9300-2410B15EA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611AE-2DB9-4431-8CEF-FF521101F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782604-AFFE-475C-85BF-CEBF349DD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186CBE-7EA0-440A-AB0D-14353C890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BB37B-4CF5-4600-9A44-3928ED79B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F4D21-D912-4E23-8FF4-93A923B9E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222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7445B5-066C-4350-9908-F39ABA484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EE3BE8-8CD8-40A5-89F9-9AE1CDA29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EBF28-AC25-4E70-B0C3-64F35EEBCC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B6327-BC6A-4923-A995-F24027F3672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97FD3-6D1A-4CCC-B246-5F36C66ECC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21A35-A4A8-4FC9-8B45-3E3A809B3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3E22B-8A44-4081-A955-3FC7D434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65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6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1.jpeg"/><Relationship Id="rId12" Type="http://schemas.microsoft.com/office/2007/relationships/diagramDrawing" Target="../diagrams/drawing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diagramColors" Target="../diagrams/colors4.xml"/><Relationship Id="rId5" Type="http://schemas.openxmlformats.org/officeDocument/2006/relationships/diagramColors" Target="../diagrams/colors3.xml"/><Relationship Id="rId10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3.xml"/><Relationship Id="rId9" Type="http://schemas.openxmlformats.org/officeDocument/2006/relationships/diagramLayout" Target="../diagrams/layout4.xml"/><Relationship Id="rId1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13" Type="http://schemas.openxmlformats.org/officeDocument/2006/relationships/image" Target="../media/image3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1.jpeg"/><Relationship Id="rId12" Type="http://schemas.microsoft.com/office/2007/relationships/diagramDrawing" Target="../diagrams/drawing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openxmlformats.org/officeDocument/2006/relationships/diagramColors" Target="../diagrams/colors6.xml"/><Relationship Id="rId5" Type="http://schemas.openxmlformats.org/officeDocument/2006/relationships/diagramColors" Target="../diagrams/colors5.xml"/><Relationship Id="rId10" Type="http://schemas.openxmlformats.org/officeDocument/2006/relationships/diagramQuickStyle" Target="../diagrams/quickStyle6.xml"/><Relationship Id="rId4" Type="http://schemas.openxmlformats.org/officeDocument/2006/relationships/diagramQuickStyle" Target="../diagrams/quickStyle5.xml"/><Relationship Id="rId9" Type="http://schemas.openxmlformats.org/officeDocument/2006/relationships/diagramLayout" Target="../diagrams/layout6.xml"/><Relationship Id="rId1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15BD-3036-4A0E-97CB-8A43AB72B1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05030-782F-4B5E-AD28-029C242535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270E3-C45B-4980-97F5-A4798C6D7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6"/>
            <a:ext cx="12192000" cy="68546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6C127E-0CDC-4108-BEAF-2002E1D15D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144" y="724426"/>
            <a:ext cx="9901712" cy="557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33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15BD-3036-4A0E-97CB-8A43AB72B1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05030-782F-4B5E-AD28-029C242535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270E3-C45B-4980-97F5-A4798C6D7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8"/>
            <a:ext cx="12192000" cy="68546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D9F89F-466B-415D-A749-E5A036571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5921" y="6310987"/>
            <a:ext cx="827053" cy="4515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5E5C76-0306-4BFF-B8D8-82F3DBB85B39}"/>
              </a:ext>
            </a:extLst>
          </p:cNvPr>
          <p:cNvSpPr txBox="1"/>
          <p:nvPr/>
        </p:nvSpPr>
        <p:spPr>
          <a:xfrm>
            <a:off x="450573" y="383828"/>
            <a:ext cx="8070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b="1" dirty="0">
                <a:solidFill>
                  <a:srgbClr val="2882E3"/>
                </a:solidFill>
                <a:latin typeface="Gilroy ExtraBold" panose="00000900000000000000" pitchFamily="50" charset="-18"/>
              </a:rPr>
              <a:t>IoT</a:t>
            </a:r>
            <a:r>
              <a:rPr lang="bs-Latn-BA" sz="2400" dirty="0">
                <a:solidFill>
                  <a:srgbClr val="2882E3"/>
                </a:solidFill>
                <a:latin typeface="Gilroy ExtraBold" panose="00000900000000000000" pitchFamily="50" charset="-18"/>
              </a:rPr>
              <a:t> – Mijenja svijet koji poznajemo! Kako?</a:t>
            </a:r>
            <a:endParaRPr lang="en-US" sz="2400" dirty="0">
              <a:solidFill>
                <a:srgbClr val="2882E3"/>
              </a:solidFill>
              <a:latin typeface="Gilroy ExtraBold" panose="00000900000000000000" pitchFamily="50" charset="-1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20FA47-794A-4DF0-95D1-BAB206E7DB7C}"/>
              </a:ext>
            </a:extLst>
          </p:cNvPr>
          <p:cNvSpPr txBox="1"/>
          <p:nvPr/>
        </p:nvSpPr>
        <p:spPr>
          <a:xfrm>
            <a:off x="7911545" y="1470169"/>
            <a:ext cx="3254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>
                <a:solidFill>
                  <a:srgbClr val="2882E3"/>
                </a:solidFill>
                <a:latin typeface="Gilroy"/>
              </a:rPr>
              <a:t>Da li biste voljeli imati kontrolu nad postojećim uređajima u kući u svakom trenutku (bez kupovine novih uređaja)?</a:t>
            </a:r>
            <a:endParaRPr lang="en-US" dirty="0">
              <a:solidFill>
                <a:srgbClr val="2882E3"/>
              </a:solidFill>
              <a:latin typeface="Gilroy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3E5423-D17B-41D5-855B-4DF52F622914}"/>
              </a:ext>
            </a:extLst>
          </p:cNvPr>
          <p:cNvSpPr txBox="1"/>
          <p:nvPr/>
        </p:nvSpPr>
        <p:spPr>
          <a:xfrm>
            <a:off x="7911545" y="2794297"/>
            <a:ext cx="325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>
                <a:solidFill>
                  <a:srgbClr val="2882E3"/>
                </a:solidFill>
                <a:latin typeface="Gilroy"/>
              </a:rPr>
              <a:t>Svjetsko tržište vs domaće</a:t>
            </a:r>
            <a:endParaRPr lang="en-US" dirty="0">
              <a:solidFill>
                <a:srgbClr val="2882E3"/>
              </a:solidFill>
              <a:latin typeface="Gilroy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8FE58A-BCE4-400A-9BCD-8E963594D193}"/>
              </a:ext>
            </a:extLst>
          </p:cNvPr>
          <p:cNvSpPr txBox="1"/>
          <p:nvPr/>
        </p:nvSpPr>
        <p:spPr>
          <a:xfrm>
            <a:off x="7911545" y="3448617"/>
            <a:ext cx="325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>
                <a:solidFill>
                  <a:srgbClr val="2882E3"/>
                </a:solidFill>
                <a:latin typeface="Gilroy"/>
              </a:rPr>
              <a:t>Potencijalni korisnici:</a:t>
            </a:r>
            <a:endParaRPr lang="en-US" dirty="0">
              <a:solidFill>
                <a:srgbClr val="2882E3"/>
              </a:solidFill>
              <a:latin typeface="Gilroy"/>
            </a:endParaRP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A7A472AC-C6C6-4E41-9CC5-C5003AE3B9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5899196"/>
              </p:ext>
            </p:extLst>
          </p:nvPr>
        </p:nvGraphicFramePr>
        <p:xfrm>
          <a:off x="8123067" y="2938509"/>
          <a:ext cx="3381995" cy="3175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013E8F7D-780E-4FE9-9212-0696CF589478}"/>
              </a:ext>
            </a:extLst>
          </p:cNvPr>
          <p:cNvSpPr txBox="1"/>
          <p:nvPr/>
        </p:nvSpPr>
        <p:spPr>
          <a:xfrm>
            <a:off x="7911545" y="5026709"/>
            <a:ext cx="3611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>
                <a:solidFill>
                  <a:srgbClr val="2882E3"/>
                </a:solidFill>
                <a:latin typeface="Gilroy"/>
              </a:rPr>
              <a:t>koji žele optimizirati korištenje električnih uređaja.</a:t>
            </a:r>
            <a:endParaRPr lang="en-US" dirty="0">
              <a:solidFill>
                <a:srgbClr val="2882E3"/>
              </a:solidFill>
              <a:latin typeface="Gilroy"/>
            </a:endParaRPr>
          </a:p>
        </p:txBody>
      </p:sp>
      <p:pic>
        <p:nvPicPr>
          <p:cNvPr id="6" name="Picture 2" descr="Smart home penetration and installed base in Europe + North America 2014–2020">
            <a:extLst>
              <a:ext uri="{FF2B5EF4-FFF2-40B4-BE49-F238E27FC236}">
                <a16:creationId xmlns:a16="http://schemas.microsoft.com/office/drawing/2014/main" id="{A66F3DF1-68B3-4CEB-8A3C-B310C5AAE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66189"/>
            <a:ext cx="7572644" cy="491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DB237AFC-F9AB-4789-B122-0753C3884B32}"/>
              </a:ext>
            </a:extLst>
          </p:cNvPr>
          <p:cNvGrpSpPr/>
          <p:nvPr/>
        </p:nvGrpSpPr>
        <p:grpSpPr>
          <a:xfrm>
            <a:off x="4704157" y="1944644"/>
            <a:ext cx="3194136" cy="595900"/>
            <a:chOff x="4704157" y="1944644"/>
            <a:chExt cx="3194136" cy="595900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AD73887-E2E0-43F7-9B51-C60DFBEE6B27}"/>
                </a:ext>
              </a:extLst>
            </p:cNvPr>
            <p:cNvCxnSpPr>
              <a:cxnSpLocks/>
            </p:cNvCxnSpPr>
            <p:nvPr/>
          </p:nvCxnSpPr>
          <p:spPr>
            <a:xfrm>
              <a:off x="4704635" y="1944644"/>
              <a:ext cx="3193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4B238A3-30DF-4D15-BED2-74645BFDCB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4157" y="1944644"/>
              <a:ext cx="0" cy="5959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5101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15BD-3036-4A0E-97CB-8A43AB72B1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05030-782F-4B5E-AD28-029C242535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270E3-C45B-4980-97F5-A4798C6D7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66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B1C662-0137-4A49-B284-3B51C4EB9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5921" y="6310987"/>
            <a:ext cx="827053" cy="4515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789369-DCDD-4441-BC3D-44E93839520E}"/>
              </a:ext>
            </a:extLst>
          </p:cNvPr>
          <p:cNvSpPr txBox="1"/>
          <p:nvPr/>
        </p:nvSpPr>
        <p:spPr>
          <a:xfrm>
            <a:off x="456386" y="399871"/>
            <a:ext cx="103838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bs-Latn-BA" sz="2400" b="1" u="sng" dirty="0">
                <a:solidFill>
                  <a:srgbClr val="2882E3"/>
                </a:solidFill>
                <a:latin typeface="Gilroy ExtraBold" panose="00000900000000000000" pitchFamily="50" charset="-18"/>
                <a:cs typeface="Times New Roman" panose="02020603050405020304" pitchFamily="18" charset="0"/>
              </a:rPr>
              <a:t>Definicija problema</a:t>
            </a:r>
          </a:p>
          <a:p>
            <a:pPr algn="just"/>
            <a:r>
              <a:rPr lang="bs-Latn-BA" sz="2400" dirty="0">
                <a:solidFill>
                  <a:srgbClr val="8F8F91"/>
                </a:solidFill>
                <a:latin typeface="Gilroy"/>
                <a:cs typeface="Times New Roman" panose="02020603050405020304" pitchFamily="18" charset="0"/>
              </a:rPr>
              <a:t>Prekomjereno i nekontrolisano korištenje električne energije u domaćinstvu i privrednim objektima.</a:t>
            </a:r>
            <a:endParaRPr lang="en-US" sz="2400" b="1" dirty="0">
              <a:solidFill>
                <a:srgbClr val="8F8F91"/>
              </a:solidFill>
              <a:latin typeface="Gilroy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870DAD-2D93-4179-920B-74AD704669BF}"/>
              </a:ext>
            </a:extLst>
          </p:cNvPr>
          <p:cNvSpPr txBox="1"/>
          <p:nvPr/>
        </p:nvSpPr>
        <p:spPr>
          <a:xfrm>
            <a:off x="3485000" y="1945201"/>
            <a:ext cx="757361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b="1" u="sng" dirty="0">
                <a:solidFill>
                  <a:srgbClr val="2882E3"/>
                </a:solidFill>
                <a:latin typeface="Gilroy ExtraBold" panose="00000900000000000000" pitchFamily="50" charset="-18"/>
                <a:cs typeface="Times New Roman" panose="02020603050405020304" pitchFamily="18" charset="0"/>
              </a:rPr>
              <a:t>Ciljna grupa</a:t>
            </a:r>
          </a:p>
          <a:p>
            <a:endParaRPr lang="bs-Latn-BA" sz="2400" b="1" u="sng" dirty="0">
              <a:solidFill>
                <a:srgbClr val="2882E3"/>
              </a:solidFill>
              <a:latin typeface="Gilroy ExtraBold" panose="00000900000000000000" pitchFamily="50" charset="-18"/>
              <a:cs typeface="Times New Roman" panose="02020603050405020304" pitchFamily="18" charset="0"/>
            </a:endParaRPr>
          </a:p>
          <a:p>
            <a:pPr marL="342900" indent="-342900" algn="just">
              <a:buFontTx/>
              <a:buChar char="-"/>
            </a:pPr>
            <a:r>
              <a:rPr lang="bs-Latn-BA" sz="2400" i="1" dirty="0">
                <a:solidFill>
                  <a:srgbClr val="2882E3"/>
                </a:solidFill>
                <a:latin typeface="Gilroy"/>
                <a:cs typeface="Times New Roman" panose="02020603050405020304" pitchFamily="18" charset="0"/>
              </a:rPr>
              <a:t>Domaćinstva</a:t>
            </a:r>
            <a:r>
              <a:rPr lang="bs-Latn-BA" sz="2400" dirty="0">
                <a:solidFill>
                  <a:srgbClr val="2882E3"/>
                </a:solidFill>
                <a:latin typeface="Gilroy"/>
                <a:cs typeface="Times New Roman" panose="02020603050405020304" pitchFamily="18" charset="0"/>
              </a:rPr>
              <a:t> – sve dobne skupine</a:t>
            </a:r>
          </a:p>
          <a:p>
            <a:pPr algn="just"/>
            <a:r>
              <a:rPr lang="bs-Latn-BA" sz="2400" dirty="0">
                <a:solidFill>
                  <a:srgbClr val="2882E3"/>
                </a:solidFill>
                <a:latin typeface="Gilroy"/>
                <a:cs typeface="Times New Roman" panose="02020603050405020304" pitchFamily="18" charset="0"/>
              </a:rPr>
              <a:t>     *naročito korisno za starije ljude i osobe sa invaliditetom</a:t>
            </a:r>
          </a:p>
          <a:p>
            <a:endParaRPr lang="bs-Latn-BA" sz="2400" dirty="0">
              <a:solidFill>
                <a:srgbClr val="2882E3"/>
              </a:solidFill>
              <a:latin typeface="Gilroy"/>
              <a:cs typeface="Times New Roman" panose="02020603050405020304" pitchFamily="18" charset="0"/>
            </a:endParaRPr>
          </a:p>
          <a:p>
            <a:pPr marL="342900" indent="-342900" algn="just">
              <a:buFontTx/>
              <a:buChar char="-"/>
            </a:pPr>
            <a:r>
              <a:rPr lang="bs-Latn-BA" sz="2400" i="1" dirty="0">
                <a:solidFill>
                  <a:srgbClr val="2882E3"/>
                </a:solidFill>
                <a:latin typeface="Gilroy"/>
                <a:cs typeface="Times New Roman" panose="02020603050405020304" pitchFamily="18" charset="0"/>
              </a:rPr>
              <a:t>Kompanije</a:t>
            </a:r>
          </a:p>
          <a:p>
            <a:pPr algn="just"/>
            <a:r>
              <a:rPr lang="bs-Latn-BA" sz="2400" dirty="0">
                <a:solidFill>
                  <a:srgbClr val="2882E3"/>
                </a:solidFill>
                <a:latin typeface="Gilroy"/>
                <a:cs typeface="Times New Roman" panose="02020603050405020304" pitchFamily="18" charset="0"/>
              </a:rPr>
              <a:t>     *sve više  firmi prelazi na smart office sistem zbog ekonomičnosti i radi lakšeg upravljanja u radu.</a:t>
            </a:r>
            <a:endParaRPr lang="bs-Latn-BA" sz="2400" u="sng" dirty="0">
              <a:solidFill>
                <a:srgbClr val="2882E3"/>
              </a:solidFill>
              <a:latin typeface="Gilroy"/>
              <a:cs typeface="Times New Roman" panose="02020603050405020304" pitchFamily="18" charset="0"/>
            </a:endParaRPr>
          </a:p>
          <a:p>
            <a:endParaRPr lang="bs-Latn-BA" sz="2400" u="sng" dirty="0">
              <a:solidFill>
                <a:srgbClr val="2882E3"/>
              </a:solidFill>
              <a:latin typeface="Gilroy"/>
              <a:cs typeface="Times New Roman" panose="02020603050405020304" pitchFamily="18" charset="0"/>
            </a:endParaRPr>
          </a:p>
          <a:p>
            <a:r>
              <a:rPr lang="bs-Latn-BA" sz="2400" dirty="0">
                <a:solidFill>
                  <a:schemeClr val="bg2">
                    <a:lumMod val="50000"/>
                  </a:schemeClr>
                </a:solidFill>
                <a:latin typeface="Gilroy"/>
                <a:cs typeface="Times New Roman" panose="02020603050405020304" pitchFamily="18" charset="0"/>
              </a:rPr>
              <a:t>                             </a:t>
            </a:r>
            <a:r>
              <a:rPr lang="bs-Latn-BA" sz="2400" u="sng" dirty="0">
                <a:solidFill>
                  <a:schemeClr val="bg2">
                    <a:lumMod val="50000"/>
                  </a:schemeClr>
                </a:solidFill>
                <a:latin typeface="Gilroy"/>
                <a:cs typeface="Times New Roman" panose="02020603050405020304" pitchFamily="18" charset="0"/>
              </a:rPr>
              <a:t>= veliki tržišni potencijal</a:t>
            </a:r>
            <a:endParaRPr lang="en-US" sz="2400" u="sng" dirty="0">
              <a:solidFill>
                <a:schemeClr val="bg2">
                  <a:lumMod val="50000"/>
                </a:schemeClr>
              </a:solidFill>
              <a:latin typeface="Gilroy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437FB4-41E1-4D3B-9FA5-FDDF637DC5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996" y="1949180"/>
            <a:ext cx="457004" cy="457004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1250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15BD-3036-4A0E-97CB-8A43AB72B1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05030-782F-4B5E-AD28-029C242535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270E3-C45B-4980-97F5-A4798C6D7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6"/>
            <a:ext cx="12192000" cy="68546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D8D16B-E6B1-4E19-BA77-A431515B7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5921" y="6310987"/>
            <a:ext cx="827053" cy="4515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DC334A-5AFD-40B0-ADDA-832673A19FAA}"/>
              </a:ext>
            </a:extLst>
          </p:cNvPr>
          <p:cNvSpPr txBox="1"/>
          <p:nvPr/>
        </p:nvSpPr>
        <p:spPr>
          <a:xfrm>
            <a:off x="1225118" y="938053"/>
            <a:ext cx="106753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dirty="0">
                <a:solidFill>
                  <a:srgbClr val="2882E3"/>
                </a:solidFill>
                <a:latin typeface="Gilroy"/>
                <a:cs typeface="Times New Roman" panose="02020603050405020304" pitchFamily="18" charset="0"/>
              </a:rPr>
              <a:t>- uređaj koji uz pomoć wifi modula i prekidačkih releja vrši upravljanje nad svim uređajima u kući bez obzira da li su oni „pametni“ ili ne.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8746FB-B956-4D92-A379-65925E7A34FD}"/>
              </a:ext>
            </a:extLst>
          </p:cNvPr>
          <p:cNvSpPr txBox="1"/>
          <p:nvPr/>
        </p:nvSpPr>
        <p:spPr>
          <a:xfrm>
            <a:off x="516835" y="38431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b="1" u="sng" dirty="0">
                <a:solidFill>
                  <a:srgbClr val="2882E3"/>
                </a:solidFill>
                <a:latin typeface="Gilroy ExtraBold" panose="00000900000000000000" pitchFamily="50" charset="-18"/>
              </a:rPr>
              <a:t>Naše rješenje</a:t>
            </a:r>
            <a:endParaRPr lang="en-US" sz="2400" b="1" u="sng" dirty="0">
              <a:solidFill>
                <a:srgbClr val="2882E3"/>
              </a:solidFill>
              <a:latin typeface="Gilroy ExtraBold" panose="00000900000000000000" pitchFamily="50" charset="-18"/>
            </a:endParaRP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F52D3D63-CDEB-499D-A7ED-F0F453BFE6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3520135"/>
              </p:ext>
            </p:extLst>
          </p:nvPr>
        </p:nvGraphicFramePr>
        <p:xfrm>
          <a:off x="3208911" y="1289150"/>
          <a:ext cx="9818362" cy="5096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C121EA68-1384-4E48-9893-61E4B866F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065" y="938053"/>
            <a:ext cx="827053" cy="45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18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C3A7F-C615-4F32-AD5E-4D9588A71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8B2445E-52D4-4582-B9E0-C8FCBD638A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90023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F4AC3C43-876E-4ECB-84B3-BA66CDA76C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728"/>
            <a:ext cx="12192000" cy="68546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19E16B-8758-430D-BD66-38135EA2519E}"/>
              </a:ext>
            </a:extLst>
          </p:cNvPr>
          <p:cNvSpPr txBox="1"/>
          <p:nvPr/>
        </p:nvSpPr>
        <p:spPr>
          <a:xfrm>
            <a:off x="1105246" y="365125"/>
            <a:ext cx="2809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b="1" u="sng" dirty="0">
                <a:solidFill>
                  <a:srgbClr val="2882E3"/>
                </a:solidFill>
                <a:latin typeface="Gilroy ExtraBold" panose="00000900000000000000" pitchFamily="50" charset="-18"/>
                <a:cs typeface="Times New Roman" panose="02020603050405020304" pitchFamily="18" charset="0"/>
              </a:rPr>
              <a:t>Način poslovanja</a:t>
            </a:r>
            <a:endParaRPr lang="en-US" sz="2400" b="1" u="sng" dirty="0">
              <a:solidFill>
                <a:srgbClr val="2882E3"/>
              </a:solidFill>
              <a:latin typeface="Gilroy ExtraBold" panose="00000900000000000000" pitchFamily="50" charset="-18"/>
              <a:cs typeface="Times New Roman" panose="02020603050405020304" pitchFamily="18" charset="0"/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84A1BBE0-D6DF-44C2-9828-40C21800C4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8136912"/>
              </p:ext>
            </p:extLst>
          </p:nvPr>
        </p:nvGraphicFramePr>
        <p:xfrm>
          <a:off x="79516" y="1506180"/>
          <a:ext cx="5375965" cy="3229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2EE9A09-F3A8-4740-AEEF-C79CF7B8DB30}"/>
              </a:ext>
            </a:extLst>
          </p:cNvPr>
          <p:cNvSpPr txBox="1"/>
          <p:nvPr/>
        </p:nvSpPr>
        <p:spPr>
          <a:xfrm>
            <a:off x="3683555" y="1455175"/>
            <a:ext cx="7516188" cy="86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s-Latn-BA" sz="2400" dirty="0">
                <a:solidFill>
                  <a:schemeClr val="accent5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Dozvola za franšize prodaje razvodnih tabli kompanijama koje se bave sličnom prodajom, preko web stranice</a:t>
            </a:r>
            <a:r>
              <a:rPr lang="bs-Latn-BA" sz="2400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400" dirty="0">
              <a:solidFill>
                <a:schemeClr val="accent5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E181F0-697A-4AA0-A8E5-F1CDA747A8E9}"/>
              </a:ext>
            </a:extLst>
          </p:cNvPr>
          <p:cNvSpPr txBox="1"/>
          <p:nvPr/>
        </p:nvSpPr>
        <p:spPr>
          <a:xfrm>
            <a:off x="3721655" y="2629215"/>
            <a:ext cx="7330658" cy="86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bs-Latn-BA" sz="2400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Dozvola za franšize prodaje razvodnih tabli kompanijama koje se bave sličnom prodajom.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0759B1-25A8-4FAA-BE4E-6FE92387EF2D}"/>
              </a:ext>
            </a:extLst>
          </p:cNvPr>
          <p:cNvSpPr txBox="1"/>
          <p:nvPr/>
        </p:nvSpPr>
        <p:spPr>
          <a:xfrm>
            <a:off x="3721655" y="3846256"/>
            <a:ext cx="7200342" cy="86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bs-Latn-BA" sz="2400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Saradnja preko građevinskih tendera, ponuđača, investitora...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0DA61E-E3A1-4558-8E04-257F85FBD1F0}"/>
              </a:ext>
            </a:extLst>
          </p:cNvPr>
          <p:cNvCxnSpPr/>
          <p:nvPr/>
        </p:nvCxnSpPr>
        <p:spPr>
          <a:xfrm>
            <a:off x="2014330" y="5393635"/>
            <a:ext cx="89728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D7942DD-582D-4489-8A85-6C611054206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80" y="338379"/>
            <a:ext cx="462239" cy="5151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82EC8BF-9BEB-4415-987D-90783583ADD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205921" y="6310987"/>
            <a:ext cx="827053" cy="45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57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15BD-3036-4A0E-97CB-8A43AB72B1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05030-782F-4B5E-AD28-029C242535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270E3-C45B-4980-97F5-A4798C6D7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8"/>
            <a:ext cx="12192000" cy="68546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710052-884D-4C2F-B07A-684ACC660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5921" y="6310987"/>
            <a:ext cx="827053" cy="4515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26DBF0-2AED-4391-8BF9-A67E7EA69B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3" t="1311" r="23913"/>
          <a:stretch/>
        </p:blipFill>
        <p:spPr>
          <a:xfrm>
            <a:off x="1924194" y="2455435"/>
            <a:ext cx="1965539" cy="19386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B184DF-9A5F-477D-B0F5-1E59BCBA0F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0" t="16619" r="28164" b="14441"/>
          <a:stretch/>
        </p:blipFill>
        <p:spPr>
          <a:xfrm>
            <a:off x="4145271" y="2455435"/>
            <a:ext cx="2011922" cy="19297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90990D-BEC8-472C-BE30-EBA5C3BAB8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4353" y="2455434"/>
            <a:ext cx="2011922" cy="198080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83F77E8-FBCB-4B8D-9ED2-6A9F43E277DF}"/>
              </a:ext>
            </a:extLst>
          </p:cNvPr>
          <p:cNvSpPr txBox="1"/>
          <p:nvPr/>
        </p:nvSpPr>
        <p:spPr>
          <a:xfrm>
            <a:off x="1248576" y="350602"/>
            <a:ext cx="23910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b="1" u="sng" dirty="0">
                <a:solidFill>
                  <a:srgbClr val="2882E3"/>
                </a:solidFill>
                <a:latin typeface="Gilroy ExtraBold" panose="00000900000000000000" pitchFamily="50" charset="-18"/>
                <a:cs typeface="Times New Roman" panose="02020603050405020304" pitchFamily="18" charset="0"/>
              </a:rPr>
              <a:t>Naš napredak</a:t>
            </a:r>
            <a:endParaRPr lang="en-US" sz="2400" b="1" u="sng" dirty="0">
              <a:solidFill>
                <a:srgbClr val="2882E3"/>
              </a:solidFill>
              <a:latin typeface="Gilroy ExtraBold" panose="00000900000000000000" pitchFamily="50" charset="-18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F1166D-EAEE-44BE-8DD7-85167F40E345}"/>
              </a:ext>
            </a:extLst>
          </p:cNvPr>
          <p:cNvSpPr/>
          <p:nvPr/>
        </p:nvSpPr>
        <p:spPr>
          <a:xfrm>
            <a:off x="6568010" y="2455434"/>
            <a:ext cx="1987809" cy="186577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s-Latn-BA" sz="4000" dirty="0"/>
              <a:t>UM</a:t>
            </a:r>
            <a:endParaRPr lang="en-US" sz="4000" dirty="0"/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21049B25-3993-4CDF-AF7E-21C8B438445E}"/>
              </a:ext>
            </a:extLst>
          </p:cNvPr>
          <p:cNvSpPr/>
          <p:nvPr/>
        </p:nvSpPr>
        <p:spPr>
          <a:xfrm>
            <a:off x="2956789" y="1301604"/>
            <a:ext cx="1577009" cy="543339"/>
          </a:xfrm>
          <a:prstGeom prst="chevron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5919FDA8-E7D7-484C-BBDA-E72E728B1577}"/>
              </a:ext>
            </a:extLst>
          </p:cNvPr>
          <p:cNvSpPr/>
          <p:nvPr/>
        </p:nvSpPr>
        <p:spPr>
          <a:xfrm>
            <a:off x="5984906" y="1291976"/>
            <a:ext cx="1577009" cy="543339"/>
          </a:xfrm>
          <a:prstGeom prst="chevron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E4096757-D899-44F0-BB3E-7CBD8EC33CEE}"/>
              </a:ext>
            </a:extLst>
          </p:cNvPr>
          <p:cNvSpPr/>
          <p:nvPr/>
        </p:nvSpPr>
        <p:spPr>
          <a:xfrm>
            <a:off x="7489025" y="1291975"/>
            <a:ext cx="1577009" cy="543339"/>
          </a:xfrm>
          <a:prstGeom prst="chevron">
            <a:avLst/>
          </a:prstGeom>
          <a:solidFill>
            <a:srgbClr val="2882E3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592BE96F-475E-4B7F-953E-6C07C2F21D62}"/>
              </a:ext>
            </a:extLst>
          </p:cNvPr>
          <p:cNvSpPr/>
          <p:nvPr/>
        </p:nvSpPr>
        <p:spPr>
          <a:xfrm>
            <a:off x="4480787" y="1282349"/>
            <a:ext cx="1577009" cy="543339"/>
          </a:xfrm>
          <a:prstGeom prst="chevron">
            <a:avLst/>
          </a:prstGeom>
          <a:solidFill>
            <a:srgbClr val="2882E3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Arrow: Chevron 33">
            <a:extLst>
              <a:ext uri="{FF2B5EF4-FFF2-40B4-BE49-F238E27FC236}">
                <a16:creationId xmlns:a16="http://schemas.microsoft.com/office/drawing/2014/main" id="{83EEF362-2BA9-4C31-AA9E-3262B5361955}"/>
              </a:ext>
            </a:extLst>
          </p:cNvPr>
          <p:cNvSpPr/>
          <p:nvPr/>
        </p:nvSpPr>
        <p:spPr>
          <a:xfrm>
            <a:off x="9013023" y="1279604"/>
            <a:ext cx="1577009" cy="543339"/>
          </a:xfrm>
          <a:prstGeom prst="chevron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92775DB-9049-467B-A900-E4CA3D4F6398}"/>
              </a:ext>
            </a:extLst>
          </p:cNvPr>
          <p:cNvSpPr txBox="1"/>
          <p:nvPr/>
        </p:nvSpPr>
        <p:spPr>
          <a:xfrm>
            <a:off x="2363166" y="4394048"/>
            <a:ext cx="4235242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bs-Latn-BA" sz="2000" dirty="0">
                <a:solidFill>
                  <a:srgbClr val="2882E3"/>
                </a:solidFill>
                <a:latin typeface="Gilroy"/>
              </a:rPr>
              <a:t>Razvoj pametne razvodne table za vrijeme m:tel playgrounda</a:t>
            </a:r>
            <a:endParaRPr lang="en-US" sz="2000" dirty="0">
              <a:solidFill>
                <a:srgbClr val="2882E3"/>
              </a:solidFill>
              <a:latin typeface="Gilroy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68AEC1D-1818-48DD-8434-29B661E81B95}"/>
              </a:ext>
            </a:extLst>
          </p:cNvPr>
          <p:cNvSpPr txBox="1"/>
          <p:nvPr/>
        </p:nvSpPr>
        <p:spPr>
          <a:xfrm>
            <a:off x="6445956" y="4427556"/>
            <a:ext cx="2319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000" dirty="0">
                <a:solidFill>
                  <a:srgbClr val="2882E3"/>
                </a:solidFill>
                <a:latin typeface="Gilroy"/>
              </a:rPr>
              <a:t>Izgled upravljačkog modula </a:t>
            </a:r>
            <a:endParaRPr lang="en-US" sz="2000" dirty="0">
              <a:solidFill>
                <a:srgbClr val="2882E3"/>
              </a:solidFill>
              <a:latin typeface="Gilroy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9634AC7-EDA1-42CC-87A9-F5991820658E}"/>
              </a:ext>
            </a:extLst>
          </p:cNvPr>
          <p:cNvSpPr txBox="1"/>
          <p:nvPr/>
        </p:nvSpPr>
        <p:spPr>
          <a:xfrm>
            <a:off x="8864606" y="4434952"/>
            <a:ext cx="28012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000" dirty="0">
                <a:solidFill>
                  <a:srgbClr val="2882E3"/>
                </a:solidFill>
                <a:latin typeface="Gilroy"/>
              </a:rPr>
              <a:t>Budući izgled pametne razvodne table</a:t>
            </a:r>
            <a:endParaRPr lang="en-US" sz="2000" dirty="0">
              <a:solidFill>
                <a:srgbClr val="2882E3"/>
              </a:solidFill>
              <a:latin typeface="Gilroy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3F8E5C0-BF4F-4E9A-8CE4-B3626D0FD276}"/>
              </a:ext>
            </a:extLst>
          </p:cNvPr>
          <p:cNvCxnSpPr/>
          <p:nvPr/>
        </p:nvCxnSpPr>
        <p:spPr>
          <a:xfrm>
            <a:off x="1924194" y="5257800"/>
            <a:ext cx="9236765" cy="0"/>
          </a:xfrm>
          <a:prstGeom prst="line">
            <a:avLst/>
          </a:prstGeom>
          <a:ln>
            <a:solidFill>
              <a:srgbClr val="2882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0F09D39C-130A-4C64-A2A0-04DAD13FFAC5}"/>
              </a:ext>
            </a:extLst>
          </p:cNvPr>
          <p:cNvSpPr/>
          <p:nvPr/>
        </p:nvSpPr>
        <p:spPr>
          <a:xfrm>
            <a:off x="1452670" y="1301603"/>
            <a:ext cx="1577009" cy="543339"/>
          </a:xfrm>
          <a:prstGeom prst="chevron">
            <a:avLst/>
          </a:prstGeom>
          <a:solidFill>
            <a:srgbClr val="2882E3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74FACF-C47D-46FF-AD65-CABDC48875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78" y="293735"/>
            <a:ext cx="461665" cy="46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658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C2E84-0352-4499-BE56-FA5842FF8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57ECF6B-05BF-4B2F-84BA-0419DD50B3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369105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37BE0F15-0C92-4E82-8CF8-2704EA64FB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728"/>
            <a:ext cx="12192000" cy="68546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8D7FFB-82B9-4DAC-BB87-B4E1AE9836A5}"/>
              </a:ext>
            </a:extLst>
          </p:cNvPr>
          <p:cNvSpPr txBox="1"/>
          <p:nvPr/>
        </p:nvSpPr>
        <p:spPr>
          <a:xfrm>
            <a:off x="1099887" y="297065"/>
            <a:ext cx="2328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b="1" u="sng" dirty="0">
                <a:solidFill>
                  <a:srgbClr val="2882E3"/>
                </a:solidFill>
                <a:latin typeface="Gilroy ExtraBold" panose="00000900000000000000" pitchFamily="50" charset="-18"/>
                <a:cs typeface="Times New Roman" panose="02020603050405020304" pitchFamily="18" charset="0"/>
              </a:rPr>
              <a:t>Konkurencija</a:t>
            </a:r>
            <a:endParaRPr lang="en-US" sz="2400" b="1" u="sng" dirty="0">
              <a:solidFill>
                <a:srgbClr val="2882E3"/>
              </a:solidFill>
              <a:latin typeface="Gilroy ExtraBold" panose="00000900000000000000" pitchFamily="50" charset="-18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068D3D-FCF2-4044-8A47-0472F693B5F1}"/>
              </a:ext>
            </a:extLst>
          </p:cNvPr>
          <p:cNvSpPr txBox="1"/>
          <p:nvPr/>
        </p:nvSpPr>
        <p:spPr>
          <a:xfrm>
            <a:off x="1057291" y="990961"/>
            <a:ext cx="8441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i="1" dirty="0">
                <a:solidFill>
                  <a:srgbClr val="2882E3"/>
                </a:solidFill>
                <a:latin typeface="Gilroy"/>
              </a:rPr>
              <a:t>Identifikacija konkurenata:</a:t>
            </a:r>
            <a:endParaRPr lang="en-US" i="1" dirty="0">
              <a:solidFill>
                <a:srgbClr val="2882E3"/>
              </a:solidFill>
              <a:latin typeface="Gilroy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5EAF8C70-73E3-4637-8E0D-72F979560D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8475335"/>
              </p:ext>
            </p:extLst>
          </p:nvPr>
        </p:nvGraphicFramePr>
        <p:xfrm>
          <a:off x="2378706" y="26370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9134159-D19B-412B-B0AE-A5C57AC4C622}"/>
              </a:ext>
            </a:extLst>
          </p:cNvPr>
          <p:cNvCxnSpPr>
            <a:cxnSpLocks/>
          </p:cNvCxnSpPr>
          <p:nvPr/>
        </p:nvCxnSpPr>
        <p:spPr>
          <a:xfrm>
            <a:off x="2378706" y="4651513"/>
            <a:ext cx="91241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6833F50-2C38-4C1D-9298-3EA80EDA7596}"/>
              </a:ext>
            </a:extLst>
          </p:cNvPr>
          <p:cNvSpPr/>
          <p:nvPr/>
        </p:nvSpPr>
        <p:spPr>
          <a:xfrm>
            <a:off x="3374887" y="4810540"/>
            <a:ext cx="8128000" cy="746882"/>
          </a:xfrm>
          <a:prstGeom prst="rect">
            <a:avLst/>
          </a:prstGeom>
          <a:solidFill>
            <a:srgbClr val="2882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s-Latn-BA" sz="2000" b="1" dirty="0">
                <a:latin typeface="Gilroy"/>
              </a:rPr>
              <a:t>Šta nas izdvaja od konkurencije? Upravljanje uređajima koji nisu „pametni“. </a:t>
            </a:r>
            <a:endParaRPr lang="en-US" sz="2000" b="1" dirty="0">
              <a:latin typeface="Gilroy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25040A-AE55-4238-9B13-2A94738BB2A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205921" y="6310987"/>
            <a:ext cx="827053" cy="4515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DA55EA-A1A0-48A3-9740-4B5D9871D98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97" y="374685"/>
            <a:ext cx="310194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49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022DDE-24F2-42E4-903E-1CE81D5A9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AA7859-D7C9-4670-8DEE-D9B03D484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142" y="4429803"/>
            <a:ext cx="3977196" cy="223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488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282</Words>
  <Application>Microsoft Office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Gilroy</vt:lpstr>
      <vt:lpstr>Gilroy ExtraBold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Mirza Avdić</dc:creator>
  <cp:lastModifiedBy>Harun Kološ</cp:lastModifiedBy>
  <cp:revision>28</cp:revision>
  <dcterms:created xsi:type="dcterms:W3CDTF">2020-12-09T18:57:31Z</dcterms:created>
  <dcterms:modified xsi:type="dcterms:W3CDTF">2020-12-13T15:42:45Z</dcterms:modified>
</cp:coreProperties>
</file>

<file path=docProps/thumbnail.jpeg>
</file>